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58" r:id="rId5"/>
    <p:sldId id="259" r:id="rId6"/>
    <p:sldId id="265" r:id="rId7"/>
    <p:sldId id="262" r:id="rId8"/>
    <p:sldId id="269" r:id="rId9"/>
    <p:sldId id="270" r:id="rId10"/>
    <p:sldId id="277" r:id="rId11"/>
    <p:sldId id="278" r:id="rId12"/>
    <p:sldId id="271" r:id="rId13"/>
    <p:sldId id="261" r:id="rId14"/>
    <p:sldId id="264" r:id="rId15"/>
    <p:sldId id="268" r:id="rId16"/>
    <p:sldId id="267" r:id="rId17"/>
    <p:sldId id="263" r:id="rId18"/>
    <p:sldId id="272" r:id="rId19"/>
    <p:sldId id="276" r:id="rId20"/>
    <p:sldId id="280" r:id="rId21"/>
    <p:sldId id="275" r:id="rId22"/>
    <p:sldId id="274"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6" autoAdjust="0"/>
    <p:restoredTop sz="94660"/>
  </p:normalViewPr>
  <p:slideViewPr>
    <p:cSldViewPr snapToGrid="0">
      <p:cViewPr>
        <p:scale>
          <a:sx n="125" d="100"/>
          <a:sy n="125" d="100"/>
        </p:scale>
        <p:origin x="724"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F045-CED6-3D17-F635-2206FBED7521}"/>
              </a:ext>
            </a:extLst>
          </p:cNvPr>
          <p:cNvSpPr>
            <a:spLocks noGrp="1"/>
          </p:cNvSpPr>
          <p:nvPr>
            <p:ph type="ctrTitle"/>
          </p:nvPr>
        </p:nvSpPr>
        <p:spPr>
          <a:xfrm>
            <a:off x="1524000" y="1122363"/>
            <a:ext cx="9144000" cy="2387600"/>
          </a:xfrm>
        </p:spPr>
        <p:txBody>
          <a:bodyPr anchor="b">
            <a:normAutofit/>
          </a:bodyPr>
          <a:lstStyle>
            <a:lvl1pPr algn="ctr">
              <a:defRPr sz="48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C66DF367-2C12-DDE1-CACC-DE6258F0F3FD}"/>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E88BD21-2F17-D13A-EFDE-46D0CD680D27}"/>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5" name="Footer Placeholder 4">
            <a:extLst>
              <a:ext uri="{FF2B5EF4-FFF2-40B4-BE49-F238E27FC236}">
                <a16:creationId xmlns:a16="http://schemas.microsoft.com/office/drawing/2014/main" id="{465DF19F-29B9-0634-1E53-870EFD5D4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D74F8-C815-4072-F0F1-5837A203EE81}"/>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264710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E5CB-79FA-EAF0-6E45-622C554AA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0628AC-2F8C-5E4A-231E-1A7A245E2E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2C9CD5-835A-B172-9A69-D46EC7F28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64F56E-E70F-709A-EC14-713AB3613118}"/>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6" name="Footer Placeholder 5">
            <a:extLst>
              <a:ext uri="{FF2B5EF4-FFF2-40B4-BE49-F238E27FC236}">
                <a16:creationId xmlns:a16="http://schemas.microsoft.com/office/drawing/2014/main" id="{31D98418-F4E6-CB59-3EB6-765584BD2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0F321-A8BC-F7A4-2366-5EF8DAD505F3}"/>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61537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8052-71F4-8A8D-0FBE-DC63C3914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AC39AF-6824-395C-BB10-BA6526059F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88D32-117B-CC93-271C-7990BEE8EB56}"/>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5" name="Footer Placeholder 4">
            <a:extLst>
              <a:ext uri="{FF2B5EF4-FFF2-40B4-BE49-F238E27FC236}">
                <a16:creationId xmlns:a16="http://schemas.microsoft.com/office/drawing/2014/main" id="{A801B994-DA2F-095C-35BE-737E920DD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4A9F0-90DA-7D7E-6AFA-CBE79EDEA444}"/>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4079518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7D6E4E-21B7-BCF8-726E-07D46CA75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CED99B-2078-A91C-A13C-9DB45ABDB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969BD-E1E1-C40D-F9E8-17185A0D9AD6}"/>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5" name="Footer Placeholder 4">
            <a:extLst>
              <a:ext uri="{FF2B5EF4-FFF2-40B4-BE49-F238E27FC236}">
                <a16:creationId xmlns:a16="http://schemas.microsoft.com/office/drawing/2014/main" id="{74E35F86-0D9A-4F0C-4B4D-B46765400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33A4E-2AA3-35EB-CB25-E96570A68E69}"/>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73606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6218-2706-150E-345A-3687B4991798}"/>
              </a:ext>
            </a:extLst>
          </p:cNvPr>
          <p:cNvSpPr>
            <a:spLocks noGrp="1"/>
          </p:cNvSpPr>
          <p:nvPr>
            <p:ph type="title"/>
          </p:nvPr>
        </p:nvSpPr>
        <p:spPr>
          <a:xfrm>
            <a:off x="0" y="0"/>
            <a:ext cx="12192000" cy="613507"/>
          </a:xfrm>
        </p:spPr>
        <p:txBody>
          <a:bodyPr>
            <a:noAutofit/>
          </a:bodyPr>
          <a:lstStyle>
            <a:lvl1pPr algn="ctr">
              <a:defRPr sz="2800" b="1">
                <a:latin typeface="Arial" panose="020B0604020202020204" pitchFamily="34" charset="0"/>
                <a:cs typeface="Arial" panose="020B0604020202020204" pitchFamily="34" charset="0"/>
              </a:defRPr>
            </a:lvl1pPr>
          </a:lstStyle>
          <a:p>
            <a:r>
              <a:rPr lang="en-US" dirty="0"/>
              <a:t>Click to edit Master title style</a:t>
            </a:r>
          </a:p>
        </p:txBody>
      </p:sp>
      <p:sp>
        <p:nvSpPr>
          <p:cNvPr id="10" name="Text Placeholder 9">
            <a:extLst>
              <a:ext uri="{FF2B5EF4-FFF2-40B4-BE49-F238E27FC236}">
                <a16:creationId xmlns:a16="http://schemas.microsoft.com/office/drawing/2014/main" id="{75BACF0A-B68E-BE55-BDBD-A65803D621E3}"/>
              </a:ext>
            </a:extLst>
          </p:cNvPr>
          <p:cNvSpPr>
            <a:spLocks noGrp="1"/>
          </p:cNvSpPr>
          <p:nvPr>
            <p:ph type="body" sz="quarter" idx="10"/>
          </p:nvPr>
        </p:nvSpPr>
        <p:spPr>
          <a:xfrm>
            <a:off x="0" y="613506"/>
            <a:ext cx="12192000" cy="6244493"/>
          </a:xfrm>
        </p:spPr>
        <p:txBody>
          <a:bodyPr>
            <a:normAutofit/>
          </a:bodyPr>
          <a:lstStyle>
            <a:lvl1pPr marL="0" indent="0">
              <a:buNone/>
              <a:defRPr sz="2000">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80052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6218-2706-150E-345A-3687B4991798}"/>
              </a:ext>
            </a:extLst>
          </p:cNvPr>
          <p:cNvSpPr>
            <a:spLocks noGrp="1"/>
          </p:cNvSpPr>
          <p:nvPr>
            <p:ph type="title"/>
          </p:nvPr>
        </p:nvSpPr>
        <p:spPr>
          <a:xfrm>
            <a:off x="0" y="0"/>
            <a:ext cx="12192000" cy="613507"/>
          </a:xfrm>
        </p:spPr>
        <p:txBody>
          <a:bodyPr>
            <a:noAutofit/>
          </a:bodyPr>
          <a:lstStyle>
            <a:lvl1pPr algn="ctr">
              <a:defRPr sz="2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65529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FC6D-23B5-C070-E45B-BA5FFEFC7D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FB6B46-A0C7-8921-04CA-9F20E7826B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6ADAA-0E6C-18CC-683D-5A5E97FB2E75}"/>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5" name="Footer Placeholder 4">
            <a:extLst>
              <a:ext uri="{FF2B5EF4-FFF2-40B4-BE49-F238E27FC236}">
                <a16:creationId xmlns:a16="http://schemas.microsoft.com/office/drawing/2014/main" id="{A77F928F-9F57-FC94-8568-113BCE291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D2C84-6B44-BF37-4D69-AFC8EFD50C50}"/>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1478786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F95D-FD4E-155C-1506-46D03EA8D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87F31-A8E0-C181-0721-98D39EF5EF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71635-E443-B608-7925-F2A0CD58F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B9B598-2BD6-5E28-A515-FAF585EDBDD0}"/>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6" name="Footer Placeholder 5">
            <a:extLst>
              <a:ext uri="{FF2B5EF4-FFF2-40B4-BE49-F238E27FC236}">
                <a16:creationId xmlns:a16="http://schemas.microsoft.com/office/drawing/2014/main" id="{78C21FCF-6324-6CC8-E41A-CFE61500C6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C1A65E-6C5F-7B84-3AB3-8657224774B9}"/>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268215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74DAC-7740-766E-7945-C8175C2747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9BD50E-29F8-754E-A96C-2E6B708704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4CDB93-FE12-889D-E6DC-E45AF17F09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896FE2-F3AA-26B3-0425-CE8B2982B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02C9B-B439-88FC-FAC4-ADCC5544B6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FF5658-457D-F3D3-22E8-B9CC8738ADC1}"/>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8" name="Footer Placeholder 7">
            <a:extLst>
              <a:ext uri="{FF2B5EF4-FFF2-40B4-BE49-F238E27FC236}">
                <a16:creationId xmlns:a16="http://schemas.microsoft.com/office/drawing/2014/main" id="{4A986E8C-496F-3A24-BEB5-C8F6458C22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69410B-FF2C-7383-AA55-935E85E32E60}"/>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1983961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F673-F09C-201B-54F8-B7A61E71A8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A32755-43C4-2CFA-7BEE-420F966A0683}"/>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4" name="Footer Placeholder 3">
            <a:extLst>
              <a:ext uri="{FF2B5EF4-FFF2-40B4-BE49-F238E27FC236}">
                <a16:creationId xmlns:a16="http://schemas.microsoft.com/office/drawing/2014/main" id="{787CDB55-5277-FDAA-58A3-B3D058FA2E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DB25C9-67A6-611F-0FA4-78F2B75F69E7}"/>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209305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ADE2FC-D52F-7603-DF26-859AC6B44C7B}"/>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3" name="Footer Placeholder 2">
            <a:extLst>
              <a:ext uri="{FF2B5EF4-FFF2-40B4-BE49-F238E27FC236}">
                <a16:creationId xmlns:a16="http://schemas.microsoft.com/office/drawing/2014/main" id="{415BF2E4-CD44-3F97-799B-8C2A4A5CAE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027D45-B47C-5AD2-0904-0C003D055E27}"/>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3264735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EE8A-C3D4-8E17-5320-2BE3404A3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E2AF85-D774-A69D-A252-6781CC3488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D11BB7-D68D-CC45-2460-5D937DB3E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626C7-D34D-5E6F-4FD0-46C909BDF497}"/>
              </a:ext>
            </a:extLst>
          </p:cNvPr>
          <p:cNvSpPr>
            <a:spLocks noGrp="1"/>
          </p:cNvSpPr>
          <p:nvPr>
            <p:ph type="dt" sz="half" idx="10"/>
          </p:nvPr>
        </p:nvSpPr>
        <p:spPr/>
        <p:txBody>
          <a:bodyPr/>
          <a:lstStyle/>
          <a:p>
            <a:fld id="{36A0D724-6332-4EFF-B68A-C7D58C556177}" type="datetimeFigureOut">
              <a:rPr lang="en-US" smtClean="0"/>
              <a:t>12/6/2024</a:t>
            </a:fld>
            <a:endParaRPr lang="en-US"/>
          </a:p>
        </p:txBody>
      </p:sp>
      <p:sp>
        <p:nvSpPr>
          <p:cNvPr id="6" name="Footer Placeholder 5">
            <a:extLst>
              <a:ext uri="{FF2B5EF4-FFF2-40B4-BE49-F238E27FC236}">
                <a16:creationId xmlns:a16="http://schemas.microsoft.com/office/drawing/2014/main" id="{92DEDB00-0E2E-172E-478F-6857B8384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797CF6-B131-ECD3-21FF-B7DF3CB72477}"/>
              </a:ext>
            </a:extLst>
          </p:cNvPr>
          <p:cNvSpPr>
            <a:spLocks noGrp="1"/>
          </p:cNvSpPr>
          <p:nvPr>
            <p:ph type="sldNum" sz="quarter" idx="12"/>
          </p:nvPr>
        </p:nvSpPr>
        <p:spPr/>
        <p:txBody>
          <a:bodyPr/>
          <a:lstStyle/>
          <a:p>
            <a:fld id="{9209D003-AA2F-4543-A93C-0BF3A1D10666}" type="slidenum">
              <a:rPr lang="en-US" smtClean="0"/>
              <a:t>‹#›</a:t>
            </a:fld>
            <a:endParaRPr lang="en-US"/>
          </a:p>
        </p:txBody>
      </p:sp>
    </p:spTree>
    <p:extLst>
      <p:ext uri="{BB962C8B-B14F-4D97-AF65-F5344CB8AC3E}">
        <p14:creationId xmlns:p14="http://schemas.microsoft.com/office/powerpoint/2010/main" val="98944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DFAD5-25E1-0E55-AA4E-1A184F4FD8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F020A-AE05-CEE8-C407-A07CFD88E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99662-59BF-FE8D-CDAD-1423B85D5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A0D724-6332-4EFF-B68A-C7D58C556177}" type="datetimeFigureOut">
              <a:rPr lang="en-US" smtClean="0"/>
              <a:t>12/6/2024</a:t>
            </a:fld>
            <a:endParaRPr lang="en-US"/>
          </a:p>
        </p:txBody>
      </p:sp>
      <p:sp>
        <p:nvSpPr>
          <p:cNvPr id="5" name="Footer Placeholder 4">
            <a:extLst>
              <a:ext uri="{FF2B5EF4-FFF2-40B4-BE49-F238E27FC236}">
                <a16:creationId xmlns:a16="http://schemas.microsoft.com/office/drawing/2014/main" id="{CBE192F3-97B2-9F6F-2550-5EE1FC7DCA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339FC5C-9B03-7847-C76C-29EA8F59E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09D003-AA2F-4543-A93C-0BF3A1D10666}" type="slidenum">
              <a:rPr lang="en-US" smtClean="0"/>
              <a:t>‹#›</a:t>
            </a:fld>
            <a:endParaRPr lang="en-US"/>
          </a:p>
        </p:txBody>
      </p:sp>
    </p:spTree>
    <p:extLst>
      <p:ext uri="{BB962C8B-B14F-4D97-AF65-F5344CB8AC3E}">
        <p14:creationId xmlns:p14="http://schemas.microsoft.com/office/powerpoint/2010/main" val="2996280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umbo.net/symbols/right-arrow/"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hdphoto" Target="../media/hdphoto5.wdp"/><Relationship Id="rId7" Type="http://schemas.openxmlformats.org/officeDocument/2006/relationships/image" Target="../media/image31.jpeg"/><Relationship Id="rId12" Type="http://schemas.openxmlformats.org/officeDocument/2006/relationships/image" Target="../media/image18.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3.wdp"/><Relationship Id="rId5" Type="http://schemas.openxmlformats.org/officeDocument/2006/relationships/image" Target="../media/image30.png"/><Relationship Id="rId10" Type="http://schemas.openxmlformats.org/officeDocument/2006/relationships/image" Target="../media/image22.png"/><Relationship Id="rId4" Type="http://schemas.openxmlformats.org/officeDocument/2006/relationships/image" Target="../media/image29.jpeg"/><Relationship Id="rId9"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7.wdp"/><Relationship Id="rId3" Type="http://schemas.openxmlformats.org/officeDocument/2006/relationships/image" Target="../media/image29.jpeg"/><Relationship Id="rId7" Type="http://schemas.openxmlformats.org/officeDocument/2006/relationships/image" Target="../media/image27.jpeg"/><Relationship Id="rId12" Type="http://schemas.openxmlformats.org/officeDocument/2006/relationships/image" Target="../media/image37.png"/><Relationship Id="rId2" Type="http://schemas.openxmlformats.org/officeDocument/2006/relationships/image" Target="../media/image17.jpeg"/><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34.jpeg"/><Relationship Id="rId11" Type="http://schemas.microsoft.com/office/2007/relationships/hdphoto" Target="../media/hdphoto3.wdp"/><Relationship Id="rId5" Type="http://schemas.openxmlformats.org/officeDocument/2006/relationships/image" Target="../media/image33.jpeg"/><Relationship Id="rId1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30.png"/><Relationship Id="rId9" Type="http://schemas.openxmlformats.org/officeDocument/2006/relationships/image" Target="../media/image36.png"/><Relationship Id="rId1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9.jpeg"/><Relationship Id="rId7" Type="http://schemas.microsoft.com/office/2007/relationships/hdphoto" Target="../media/hdphoto3.wdp"/><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07/relationships/hdphoto" Target="../media/hdphoto5.wdp"/><Relationship Id="rId5" Type="http://schemas.openxmlformats.org/officeDocument/2006/relationships/image" Target="../media/image27.jpe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7.jpeg"/><Relationship Id="rId7" Type="http://schemas.microsoft.com/office/2007/relationships/hdphoto" Target="../media/hdphoto3.wdp"/><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07/relationships/hdphoto" Target="../media/hdphoto5.wdp"/><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jpe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14.png"/><Relationship Id="rId2" Type="http://schemas.openxmlformats.org/officeDocument/2006/relationships/image" Target="../media/image5.png"/><Relationship Id="rId16"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jpe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7.jpeg"/><Relationship Id="rId9" Type="http://schemas.openxmlformats.org/officeDocument/2006/relationships/image" Target="../media/image11.jpe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6.jpeg"/><Relationship Id="rId5" Type="http://schemas.openxmlformats.org/officeDocument/2006/relationships/image" Target="../media/image20.jpe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hyperlink" Target="https://www.amazon.com/dp/B07F26CT6B?ref=ppx_yo2ov_dt_b_fed_asin_title" TargetMode="External"/><Relationship Id="rId13" Type="http://schemas.openxmlformats.org/officeDocument/2006/relationships/hyperlink" Target="https://www.amazon.com/Dafurui-Channel-Optocoupler-Support-Trigger/dp/B07S48BVK5/ref=sr_1_1_sspa?crid=3K8WCY3K65NKN&amp;dib=eyJ2IjoiMSJ9.N1BamXyEcpgcx17Cpfn1CJztVrpQgjzb8EaQ160DehP9tFIf6utU-8MYp0-t0P-Ce2ljnpkt0P4lUYszWUy0_q2rdyoi8yfr_DhbjzgpUSDAxiYnQRcfJY1kDzpq1-Sc_B5oG-L0Hz54mPuH9wuHywM20i5gedZuykEe_q6p4zpBN1SGeySR7Qb5qGLKN17QsongmpIWFNOStMuOkksKFXDnU1kDW-GCW-KSlRAt_XI.enbeJFtZ24pdplt5owE-0-41M_9pfrK6c09bFDdXh1I&amp;dib_tag=se&amp;keywords=arduino+relay&amp;qid=1733519250&amp;sprefix=arduino+relay%2Caps%2C86&amp;sr=8-1-spons&amp;sp_csd=d2lkZ2V0TmFtZT1zcF9hdGY&amp;psc=1" TargetMode="External"/><Relationship Id="rId3" Type="http://schemas.openxmlformats.org/officeDocument/2006/relationships/hyperlink" Target="https://www.digikey.com/en/products/detail/digi/XB24CAWIT-001/6010100?gclsrc=aw.ds&amp;&amp;utm_adgroup=&amp;utm_source=google&amp;utm_medium=cpc&amp;utm_campaign=PMax%20Shopping_Product_Medium%20ROAS%20Categories&amp;utm_term=&amp;utm_content=&amp;utm_id=go_cmp-20223376311_adg-_ad-__dev-c_ext-_prd-6010100_sig-Cj0KCQiA3sq6BhD2ARIsAJ8MRwUUQ7wlTxLdiXpJcc-8t5Aq4YG0M-xQdSfoGfwU6K6jZMTtH10iO80aAgq-EALw_wcB&amp;gad_source=1&amp;gclid=Cj0KCQiA3sq6BhD2ARIsAJ8MRwUUQ7wlTxLdiXpJcc-8t5Aq4YG0M-xQdSfoGfwU6K6jZMTtH10iO80aAgq-EALw_wcB" TargetMode="External"/><Relationship Id="rId7" Type="http://schemas.openxmlformats.org/officeDocument/2006/relationships/hyperlink" Target="https://www.amazon.com/Hosyond-Module-Display-Arduino-Raspberry/dp/B0C1G9GBRZ/ref=sr_1_4?crid=30FZI7ZFW34V&amp;dib=eyJ2IjoiMSJ9.x1ibSF3f9m7MRU_t-BfgU8j9ae-iejhVnyMdM9QXD1Ns29iwhdjYpEuqNgrbt_gfYbzVp9ozvQ_dgea-wnRzEtroCoYP70AAu5HWMM0ytpl6QlLdt65H3NS_G4S9RY-u9ufrtW4caoEwREzu2ORakImY-6ejf2yK8BDeLq5dWAGh7QKlhdSTupprcbUB5fLa4ijrk3AWAUyGLs2YQ5Rz6zWwgMpluKp3thvknO1nnYg.q7PqaY1C40f3FmlmUY1tYzi-BsK6y8vG1MT7rYJTnc8&amp;dib_tag=se&amp;keywords=Arduino%2BLCD&amp;qid=1733518718&amp;sprefix=arduino%2Blcd%2Caps%2C99&amp;sr=8-4&amp;th=1" TargetMode="External"/><Relationship Id="rId12" Type="http://schemas.openxmlformats.org/officeDocument/2006/relationships/hyperlink" Target="https://www.amazon.com/WWZMDiB-YX5200-DFPlayer-Supporting-Arduino/dp/B0CH2WZT5Q/ref=sr_1_3_sspa?crid=1YGIWAYWQBQVK&amp;dib=eyJ2IjoiMSJ9.Dy_ZkIQ4DHYyrTbdlOto3B4NgS4BPKfVQ_MycizksHwQhCkSwm9NmRCcqUKkCVCr0GrQTwi_lSVZyNBDIJsP11O-JjpLm_ceGM9JE-tlCznSBivqkiMLOgzIFwqC_7lZ4ZZUawX3HA7KDMTxpgeJFr3_63xpO-ZPQSydWC289_7Y2U0UELxNWoPvMS83vR20tJxMr12H9Vuvzn6nDcBlML-3xpr_9Dw-4EN90Vu-nCXzM8zyOvirxYaDNL8z7ub1RRn6bxbyv5tfZd2RnFtc5LwoQBy28gWOgujGyhRI_NI.gVsxku4AN4hJXERxesZUJgigsC1_SAtkHvprQiu3KUQ&amp;dib_tag=se&amp;keywords=mp3+player+arduino&amp;qid=1733518998&amp;s=electronics&amp;sprefix=mp3+player+arduino%2Celectronics%2C87&amp;sr=1-3-spons&amp;sp_csd=d2lkZ2V0TmFtZT1zcF9hdGY&amp;psc=1" TargetMode="External"/><Relationship Id="rId2" Type="http://schemas.openxmlformats.org/officeDocument/2006/relationships/hyperlink" Target="https://www.amazon.com/dp/B0BK9LR9ZT?ref=ppx_yo2ov_dt_b_fed_asin_title" TargetMode="External"/><Relationship Id="rId1" Type="http://schemas.openxmlformats.org/officeDocument/2006/relationships/slideLayout" Target="../slideLayouts/slideLayout2.xml"/><Relationship Id="rId6" Type="http://schemas.openxmlformats.org/officeDocument/2006/relationships/hyperlink" Target="https://www.amazon.com/UltraPoE-Pigtails-Connector-Pigtail-Security/dp/B0BTHSHJHB/ref=sr_1_9?crid=254O74RG2RQ41&amp;dib=eyJ2IjoiMSJ9.GkGJNJj-XG5wdDnLV_KR_ajsSoOO4rOKWe9d_kEGYPlBYC-4oRtWUrv-h9W1Kox0_maIBlOcNCizTmaewK1Jouekt801ydC_Y1NuYkDBx1IfEa6Mzt9c_YqT1mmNRPeg50r3St4DX-OCaieZE7XKnGII0HoV3F_CI0bSSoUkcrL6U7PFmUYyPyDNxSb77ljMVKncj11x5iUUqJ1hFrI8QaOG_CdKO-xhf6atvhfL85g.MmZeLLWJ1ckpoXCwDZmDhBCRRz9rG-SxqeWnV260--U&amp;dib_tag=se&amp;keywords=DC%2BBarrel%2Bplug%2Bmale&amp;qid=1733518580&amp;sprefix=dc%2Bbarrel%2Bplug%2Bmale%2Caps%2C88&amp;sr=8-9&amp;th=1" TargetMode="External"/><Relationship Id="rId11" Type="http://schemas.openxmlformats.org/officeDocument/2006/relationships/hyperlink" Target="https://www.amazon.com/Loundspeaker-JST-PH2-0-Interface-Electronic-Advertising/dp/B0B4D1BN4F/ref=sr_1_3?crid=2SBP9598UZ0ES&amp;dib=eyJ2IjoiMSJ9.Qa9vpnXvcMVXB9DEaRlTNhz1tus8DCEMLl2LMs-Q0z9cgH_RjCDyhWHYZkbAacB7-NnZ1MuGd16kTUvmHckotuEHDQr5XdeWYVjq9nmpy1qHHpDIUTlao4pO4IlK3QM8gu6j85zRvSJYLZhUeoyxMj1cJaKxeXYGoT9X7qovcS6Q3bpRWOHtsg58RsiIjF8BKxyzcear5sXNeGc1Q_EcMNXcqWPUxdFe8za_anhfVlQ.CVwgSuJZ02GFjAzbwo3p0o95X3wxkL1DbWCziJLh-Ms&amp;dib_tag=se&amp;keywords=Speaker+arduino&amp;qid=1733519372&amp;sprefix=speaker+arduino%2Caps%2C94&amp;sr=8-3" TargetMode="External"/><Relationship Id="rId5" Type="http://schemas.openxmlformats.org/officeDocument/2006/relationships/hyperlink" Target="https://www.amazon.com/Seloky-Converter-Adjustable-Electronic-Stabilizer/dp/B0DBVYYG13/ref=sr_1_1_sspa?crid=2HFLII8SHS1LO&amp;dib=eyJ2IjoiMSJ9.6PTlEMePtUPFitGRAKiyj7aNDIAattO9K4YGfJJSdc9Pz0MZ7kCq_g-0_SdWQUqN5oVFKaUXzsyTRNj8HXkY-qGqJFy9Wyg6MovP8SoJ_E0_O-R8TE1TpJcrbpXlnzZBvxTYqaPz0uwVJUNT-1QWTVsbmjWPycrc2StAVMrjBLi_c-lf2DGAhCHEwNw1s3iZPdGb1c_Om406SYie-wJVsmzNdOVk0BOobgOO9a1K4WQ.itlJe5KSMdmkzK1X-pNm16rbBIkRc3MK1FoYrida2lE&amp;dib_tag=se&amp;keywords=arduino+Voltage+regulator&amp;qid=1733519311&amp;sprefix=arduino+voltage+regulator%2Caps%2C99&amp;sr=8-1-spons&amp;sp_csd=d2lkZ2V0TmFtZT1zcF9hdGY&amp;psc=1" TargetMode="External"/><Relationship Id="rId10" Type="http://schemas.openxmlformats.org/officeDocument/2006/relationships/hyperlink" Target="https://www.amazon.com/Ultrasonic-Distance-Controlled-Detector-Waterproof/dp/B0CFFTS71Y/ref=sr_1_22_sspa?crid=16DAKLHBT2TED&amp;dib=eyJ2IjoiMSJ9.dhfoArBcovFZKEbtem8Ow-4X3VQJjE5LJ73E8uc8dhZbp7ozmXqx6i0gyEbqWZlAsAHCFQowJZEdkIbknVUR7SYV8C3umRKl9ieaMSAAOLv46U9W3MdhdqUaNhGdjJuv4evgWWsnNFol3iiJFMoJGGPok14ykzQVsy2dN0SwyUJshEm5VY9PfsnLpA5KC7ao8d4vSDfbBM47uaLfhSVgDLDdXuZykLltgNV3ZliB_4M.w0VFVwtRsk62XPGkiUMj3t7ASnm-mG4Og-vi54G0vCo&amp;dib_tag=se&amp;keywords=ultrasonic+sensor&amp;qid=1733519349&amp;sprefix=ultrasonic+sensor+%2Caps%2C94&amp;sr=8-22-spons&amp;sp_csd=d2lkZ2V0TmFtZT1zcF9idGY&amp;psc=1" TargetMode="External"/><Relationship Id="rId4" Type="http://schemas.openxmlformats.org/officeDocument/2006/relationships/hyperlink" Target="https://www.amazon.com/HiLetgo-Adapter-FT232RL-Serial-Arduino/dp/B01D0WSDTY/ref=sr_1_1_sspa?crid=1965KLPGAKQP&amp;dib=eyJ2IjoiMSJ9.-aF-uJjZHGqqLmn71glvlFiVP-zn_TJvxXzn1YPolySTtbnHrTA3nEjFtvlHhZOUoLylLebeFXw0L9Mfpr1uS9-fTNJE1Ktj7fzUKimWEzqG-dSKTr-iOUrUPquLtPERyM7d9eB4OrOnNOHK35fL1D3dI9VFWVUS2I8qES_2ZGeMjhjwhIwznhNfubDxfv_LULAhLxbfh8SXoMoMQdh9aSxN13s5UkgW2gnke9zbFNI.A3ru0tz2j1_bbQN2t52ScsdisokRoegSUc0K8yzZR9I&amp;dib_tag=se&amp;keywords=xbee+adapter&amp;qid=1733518674&amp;sprefix=%2Caps%2C110&amp;sr=8-1-spons&amp;sp_csd=d2lkZ2V0TmFtZT1zcF9hdGY&amp;psc=1" TargetMode="External"/><Relationship Id="rId9" Type="http://schemas.openxmlformats.org/officeDocument/2006/relationships/hyperlink" Target="https://www.amazon.com/dp/B086Z1ZXNJ?ref=ppx_yo2ov_dt_b_fed_asin_title" TargetMode="External"/><Relationship Id="rId14" Type="http://schemas.openxmlformats.org/officeDocument/2006/relationships/hyperlink" Target="https://www.amazon.com/Hosyond-Channel-Optocoupler-Raspberry-MEGA2560/dp/B0C2Z7QF71/ref=sr_1_3_pp?crid=3K8WCY3K65NKN&amp;dib=eyJ2IjoiMSJ9.N1BamXyEcpgcx17Cpfn1CJztVrpQgjzb8EaQ160DehP9tFIf6utU-8MYp0-t0P-Ce2ljnpkt0P4lUYszWUy0_q2rdyoi8yfr_DhbjzgpUSDAxiYnQRcfJY1kDzpq1-Sc_B5oG-L0Hz54mPuH9wuHywM20i5gedZuykEe_q6p4zpBN1SGeySR7Qb5qGLKN17QsongmpIWFNOStMuOkksKFXDnU1kDW-GCW-KSlRAt_XI.enbeJFtZ24pdplt5owE-0-41M_9pfrK6c09bFDdXh1I&amp;dib_tag=se&amp;keywords=arduino+relay&amp;qid=1733519250&amp;sprefix=arduino+relay%2Caps%2C86&amp;sr=8-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jpe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hyperlink" Target="https://www.instructables.com/How-to-Use-XBee-Modules-As-Transmitter-Receiver-Ar/" TargetMode="Externa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5.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9333-AC76-706D-8831-EB134E39BCAE}"/>
              </a:ext>
            </a:extLst>
          </p:cNvPr>
          <p:cNvSpPr>
            <a:spLocks noGrp="1"/>
          </p:cNvSpPr>
          <p:nvPr>
            <p:ph type="ctrTitle"/>
          </p:nvPr>
        </p:nvSpPr>
        <p:spPr>
          <a:xfrm>
            <a:off x="1578707" y="966055"/>
            <a:ext cx="9144000" cy="2387600"/>
          </a:xfrm>
        </p:spPr>
        <p:txBody>
          <a:bodyPr/>
          <a:lstStyle/>
          <a:p>
            <a:r>
              <a:rPr lang="en-US" dirty="0">
                <a:latin typeface="Arial" panose="020B0604020202020204" pitchFamily="34" charset="0"/>
                <a:cs typeface="Arial" panose="020B0604020202020204" pitchFamily="34" charset="0"/>
              </a:rPr>
              <a:t>Bobcat Enrichment </a:t>
            </a:r>
            <a:r>
              <a:rPr lang="en-US" dirty="0"/>
              <a:t>F</a:t>
            </a:r>
            <a:r>
              <a:rPr lang="en-US" dirty="0">
                <a:latin typeface="Arial" panose="020B0604020202020204" pitchFamily="34" charset="0"/>
                <a:cs typeface="Arial" panose="020B0604020202020204" pitchFamily="34" charset="0"/>
              </a:rPr>
              <a:t>acility</a:t>
            </a:r>
          </a:p>
        </p:txBody>
      </p:sp>
      <p:sp>
        <p:nvSpPr>
          <p:cNvPr id="3" name="Subtitle 2">
            <a:extLst>
              <a:ext uri="{FF2B5EF4-FFF2-40B4-BE49-F238E27FC236}">
                <a16:creationId xmlns:a16="http://schemas.microsoft.com/office/drawing/2014/main" id="{7FE6DB8E-6F91-B348-092F-E11AF19499C6}"/>
              </a:ext>
            </a:extLst>
          </p:cNvPr>
          <p:cNvSpPr>
            <a:spLocks noGrp="1"/>
          </p:cNvSpPr>
          <p:nvPr>
            <p:ph type="subTitle" idx="1"/>
          </p:nvPr>
        </p:nvSpPr>
        <p:spPr/>
        <p:txBody>
          <a:bodyPr/>
          <a:lstStyle/>
          <a:p>
            <a:r>
              <a:rPr lang="en-US" dirty="0"/>
              <a:t>???</a:t>
            </a:r>
          </a:p>
          <a:p>
            <a:r>
              <a:rPr lang="en-US" dirty="0"/>
              <a:t>Maryland Zoo</a:t>
            </a:r>
          </a:p>
        </p:txBody>
      </p:sp>
    </p:spTree>
    <p:extLst>
      <p:ext uri="{BB962C8B-B14F-4D97-AF65-F5344CB8AC3E}">
        <p14:creationId xmlns:p14="http://schemas.microsoft.com/office/powerpoint/2010/main" val="154463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7D663F0-5682-57E3-84C2-C6EFD6CED65B}"/>
              </a:ext>
            </a:extLst>
          </p:cNvPr>
          <p:cNvSpPr>
            <a:spLocks noGrp="1"/>
          </p:cNvSpPr>
          <p:nvPr>
            <p:ph type="body" sz="quarter" idx="10"/>
          </p:nvPr>
        </p:nvSpPr>
        <p:spPr>
          <a:xfrm>
            <a:off x="0" y="613506"/>
            <a:ext cx="12192000" cy="6244493"/>
          </a:xfrm>
        </p:spPr>
        <p:txBody>
          <a:bodyPr/>
          <a:lstStyle/>
          <a:p>
            <a:r>
              <a:rPr lang="en-US" dirty="0"/>
              <a:t>Do these for all relays:</a:t>
            </a:r>
          </a:p>
          <a:p>
            <a:pPr marL="457200" indent="-457200">
              <a:buFont typeface="+mj-lt"/>
              <a:buAutoNum type="arabicPeriod"/>
            </a:pPr>
            <a:r>
              <a:rPr lang="en-US" dirty="0"/>
              <a:t>Identify whether the relay is a high- or low-level trigger.</a:t>
            </a:r>
          </a:p>
          <a:p>
            <a:pPr marL="457200" indent="-457200">
              <a:buFont typeface="+mj-lt"/>
              <a:buAutoNum type="arabicPeriod"/>
            </a:pPr>
            <a:r>
              <a:rPr lang="en-US" dirty="0"/>
              <a:t>If it is adjustable, put the jumper on the low-level trigger.</a:t>
            </a:r>
          </a:p>
          <a:p>
            <a:pPr marL="457200" indent="-457200">
              <a:buFont typeface="+mj-lt"/>
              <a:buAutoNum type="arabicPeriod"/>
            </a:pPr>
            <a:r>
              <a:rPr lang="en-US" dirty="0"/>
              <a:t>If it is not adjustable, most relays are low-level triggers by default.</a:t>
            </a:r>
          </a:p>
          <a:p>
            <a:pPr marL="457200" indent="-457200">
              <a:buFont typeface="+mj-lt"/>
              <a:buAutoNum type="arabicPeriod"/>
            </a:pPr>
            <a:r>
              <a:rPr lang="en-US" dirty="0"/>
              <a:t>If it is a high-level trigger, revise the code accordingly (see later). </a:t>
            </a:r>
          </a:p>
          <a:p>
            <a:pPr marL="457200" indent="-457200">
              <a:buFont typeface="+mj-lt"/>
              <a:buAutoNum type="arabicPeriod"/>
            </a:pPr>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81D4182C-DEFE-403B-0BC9-A5F2B883FD2D}"/>
              </a:ext>
            </a:extLst>
          </p:cNvPr>
          <p:cNvSpPr>
            <a:spLocks noGrp="1"/>
          </p:cNvSpPr>
          <p:nvPr>
            <p:ph type="title"/>
          </p:nvPr>
        </p:nvSpPr>
        <p:spPr/>
        <p:txBody>
          <a:bodyPr/>
          <a:lstStyle/>
          <a:p>
            <a:r>
              <a:rPr lang="en-US" dirty="0"/>
              <a:t>Hardware Preparation – Identifying Trigger Types </a:t>
            </a:r>
          </a:p>
        </p:txBody>
      </p:sp>
      <p:pic>
        <p:nvPicPr>
          <p:cNvPr id="4" name="Picture 10">
            <a:extLst>
              <a:ext uri="{FF2B5EF4-FFF2-40B4-BE49-F238E27FC236}">
                <a16:creationId xmlns:a16="http://schemas.microsoft.com/office/drawing/2014/main" id="{BD7B030C-CF16-33C9-E076-8ABF751F60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94" t="11150" r="18036" b="53705"/>
          <a:stretch/>
        </p:blipFill>
        <p:spPr bwMode="auto">
          <a:xfrm>
            <a:off x="342602" y="4379509"/>
            <a:ext cx="3468184" cy="18282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3CAFE62-693B-7366-6877-F8D63249F7CD}"/>
              </a:ext>
            </a:extLst>
          </p:cNvPr>
          <p:cNvSpPr/>
          <p:nvPr/>
        </p:nvSpPr>
        <p:spPr>
          <a:xfrm>
            <a:off x="2316480" y="5841999"/>
            <a:ext cx="919480" cy="365761"/>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E96C39F2-373C-7511-4393-E1A3FE4A163F}"/>
              </a:ext>
            </a:extLst>
          </p:cNvPr>
          <p:cNvSpPr/>
          <p:nvPr/>
        </p:nvSpPr>
        <p:spPr>
          <a:xfrm rot="10800000">
            <a:off x="2635853" y="6207760"/>
            <a:ext cx="280734" cy="566758"/>
          </a:xfrm>
          <a:prstGeom prst="down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60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D5E-0A7C-B524-4B33-F5F2C8BDF449}"/>
              </a:ext>
            </a:extLst>
          </p:cNvPr>
          <p:cNvSpPr>
            <a:spLocks noGrp="1"/>
          </p:cNvSpPr>
          <p:nvPr>
            <p:ph type="title"/>
          </p:nvPr>
        </p:nvSpPr>
        <p:spPr/>
        <p:txBody>
          <a:bodyPr/>
          <a:lstStyle/>
          <a:p>
            <a:r>
              <a:rPr lang="en-US" dirty="0"/>
              <a:t>Hardware Preparation – Modifying Keypad</a:t>
            </a:r>
          </a:p>
        </p:txBody>
      </p:sp>
      <p:sp>
        <p:nvSpPr>
          <p:cNvPr id="3" name="Text Placeholder 2">
            <a:extLst>
              <a:ext uri="{FF2B5EF4-FFF2-40B4-BE49-F238E27FC236}">
                <a16:creationId xmlns:a16="http://schemas.microsoft.com/office/drawing/2014/main" id="{F5E0C5D5-D803-71CF-9A53-E33A203892DF}"/>
              </a:ext>
            </a:extLst>
          </p:cNvPr>
          <p:cNvSpPr>
            <a:spLocks noGrp="1"/>
          </p:cNvSpPr>
          <p:nvPr>
            <p:ph type="body" sz="quarter" idx="10"/>
          </p:nvPr>
        </p:nvSpPr>
        <p:spPr/>
        <p:txBody>
          <a:bodyPr/>
          <a:lstStyle/>
          <a:p>
            <a:r>
              <a:rPr lang="en-US" dirty="0"/>
              <a:t>Paste stickers on the Keypad to change the keys.</a:t>
            </a:r>
          </a:p>
        </p:txBody>
      </p:sp>
      <p:pic>
        <p:nvPicPr>
          <p:cNvPr id="6" name="Picture 5" descr="A close-up of a keypad&#10;&#10;Description automatically generated">
            <a:extLst>
              <a:ext uri="{FF2B5EF4-FFF2-40B4-BE49-F238E27FC236}">
                <a16:creationId xmlns:a16="http://schemas.microsoft.com/office/drawing/2014/main" id="{B6E521F3-1711-0CC8-5A5B-BB1AAC8E0146}"/>
              </a:ext>
            </a:extLst>
          </p:cNvPr>
          <p:cNvPicPr>
            <a:picLocks noChangeAspect="1"/>
          </p:cNvPicPr>
          <p:nvPr/>
        </p:nvPicPr>
        <p:blipFill>
          <a:blip r:embed="rId2">
            <a:extLst>
              <a:ext uri="{28A0092B-C50C-407E-A947-70E740481C1C}">
                <a14:useLocalDpi xmlns:a14="http://schemas.microsoft.com/office/drawing/2010/main" val="0"/>
              </a:ext>
            </a:extLst>
          </a:blip>
          <a:srcRect t="1162" b="20791"/>
          <a:stretch/>
        </p:blipFill>
        <p:spPr>
          <a:xfrm>
            <a:off x="834250" y="2375939"/>
            <a:ext cx="3240208" cy="3151683"/>
          </a:xfrm>
          <a:prstGeom prst="rect">
            <a:avLst/>
          </a:prstGeom>
        </p:spPr>
      </p:pic>
      <p:pic>
        <p:nvPicPr>
          <p:cNvPr id="7" name="Picture 6" descr="A close-up of a keypad&#10;&#10;Description automatically generated">
            <a:extLst>
              <a:ext uri="{FF2B5EF4-FFF2-40B4-BE49-F238E27FC236}">
                <a16:creationId xmlns:a16="http://schemas.microsoft.com/office/drawing/2014/main" id="{E1B6773C-B95F-C626-0AE0-2C82A9D2DF45}"/>
              </a:ext>
            </a:extLst>
          </p:cNvPr>
          <p:cNvPicPr>
            <a:picLocks noChangeAspect="1"/>
          </p:cNvPicPr>
          <p:nvPr/>
        </p:nvPicPr>
        <p:blipFill>
          <a:blip r:embed="rId2">
            <a:extLst>
              <a:ext uri="{28A0092B-C50C-407E-A947-70E740481C1C}">
                <a14:useLocalDpi xmlns:a14="http://schemas.microsoft.com/office/drawing/2010/main" val="0"/>
              </a:ext>
            </a:extLst>
          </a:blip>
          <a:srcRect t="1162" b="20791"/>
          <a:stretch/>
        </p:blipFill>
        <p:spPr>
          <a:xfrm>
            <a:off x="5715532" y="2375938"/>
            <a:ext cx="3240208" cy="3151683"/>
          </a:xfrm>
          <a:prstGeom prst="rect">
            <a:avLst/>
          </a:prstGeom>
        </p:spPr>
      </p:pic>
      <p:sp>
        <p:nvSpPr>
          <p:cNvPr id="8" name="Arrow: Right 7">
            <a:extLst>
              <a:ext uri="{FF2B5EF4-FFF2-40B4-BE49-F238E27FC236}">
                <a16:creationId xmlns:a16="http://schemas.microsoft.com/office/drawing/2014/main" id="{F4476288-0EE9-C9DC-AEC3-B89FD46CC279}"/>
              </a:ext>
            </a:extLst>
          </p:cNvPr>
          <p:cNvSpPr/>
          <p:nvPr/>
        </p:nvSpPr>
        <p:spPr>
          <a:xfrm>
            <a:off x="4491318" y="3429000"/>
            <a:ext cx="838200" cy="4930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8001264-600B-EE54-4F7C-BD9C845CFE51}"/>
              </a:ext>
            </a:extLst>
          </p:cNvPr>
          <p:cNvSpPr/>
          <p:nvPr/>
        </p:nvSpPr>
        <p:spPr>
          <a:xfrm>
            <a:off x="8059189" y="2847109"/>
            <a:ext cx="415636" cy="415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OK</a:t>
            </a:r>
          </a:p>
        </p:txBody>
      </p:sp>
      <p:sp>
        <p:nvSpPr>
          <p:cNvPr id="10" name="Rectangle 9">
            <a:extLst>
              <a:ext uri="{FF2B5EF4-FFF2-40B4-BE49-F238E27FC236}">
                <a16:creationId xmlns:a16="http://schemas.microsoft.com/office/drawing/2014/main" id="{24B39E2A-5D32-9398-BFCF-153BE5212E97}"/>
              </a:ext>
            </a:extLst>
          </p:cNvPr>
          <p:cNvSpPr/>
          <p:nvPr/>
        </p:nvSpPr>
        <p:spPr>
          <a:xfrm>
            <a:off x="8059189" y="3467711"/>
            <a:ext cx="415636" cy="415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C15B187E-8C37-BBE3-A00C-01D846DCD9D0}"/>
              </a:ext>
            </a:extLst>
          </p:cNvPr>
          <p:cNvSpPr/>
          <p:nvPr/>
        </p:nvSpPr>
        <p:spPr>
          <a:xfrm>
            <a:off x="8059189" y="4088313"/>
            <a:ext cx="415636" cy="415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38337945-610C-AF7C-9A27-6494C5C409BE}"/>
              </a:ext>
            </a:extLst>
          </p:cNvPr>
          <p:cNvSpPr/>
          <p:nvPr/>
        </p:nvSpPr>
        <p:spPr>
          <a:xfrm>
            <a:off x="8059189" y="4708915"/>
            <a:ext cx="415636" cy="415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751B4DEF-A870-C22A-25CC-8D2C0D0E4111}"/>
              </a:ext>
            </a:extLst>
          </p:cNvPr>
          <p:cNvSpPr/>
          <p:nvPr/>
        </p:nvSpPr>
        <p:spPr>
          <a:xfrm>
            <a:off x="7450546" y="4722476"/>
            <a:ext cx="415636" cy="415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0" i="0" dirty="0">
                <a:solidFill>
                  <a:schemeClr val="tx1"/>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41E1D38-AA1B-8FAE-258D-363E196A9BA3}"/>
              </a:ext>
            </a:extLst>
          </p:cNvPr>
          <p:cNvSpPr/>
          <p:nvPr/>
        </p:nvSpPr>
        <p:spPr>
          <a:xfrm>
            <a:off x="6210297" y="4708915"/>
            <a:ext cx="415636" cy="415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lnSpc>
                <a:spcPts val="1950"/>
              </a:lnSpc>
              <a:spcBef>
                <a:spcPts val="1350"/>
              </a:spcBef>
              <a:spcAft>
                <a:spcPts val="225"/>
              </a:spcAft>
            </a:pPr>
            <a:r>
              <a:rPr lang="en-US" b="0" i="0" dirty="0">
                <a:solidFill>
                  <a:schemeClr val="tx1"/>
                </a:solidFill>
                <a:effectLst/>
                <a:latin typeface="Arial" panose="020B0604020202020204" pitchFamily="34" charset="0"/>
                <a:cs typeface="Arial" panose="020B0604020202020204" pitchFamily="34" charset="0"/>
              </a:rPr>
              <a:t>←</a:t>
            </a:r>
            <a:endParaRPr lang="en-US" b="0" i="0" dirty="0">
              <a:solidFill>
                <a:schemeClr val="tx1"/>
              </a:solidFill>
              <a:effectLst/>
              <a:latin typeface="Arial" panose="020B0604020202020204" pitchFamily="34" charset="0"/>
              <a:cs typeface="Arial" panose="020B0604020202020204" pitchFamily="34" charset="0"/>
              <a:hlinkClick r:id="rId3"/>
            </a:endParaRPr>
          </a:p>
        </p:txBody>
      </p:sp>
    </p:spTree>
    <p:extLst>
      <p:ext uri="{BB962C8B-B14F-4D97-AF65-F5344CB8AC3E}">
        <p14:creationId xmlns:p14="http://schemas.microsoft.com/office/powerpoint/2010/main" val="182019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2A2E-0803-911D-9C3D-A12B2DB77028}"/>
              </a:ext>
            </a:extLst>
          </p:cNvPr>
          <p:cNvSpPr>
            <a:spLocks noGrp="1"/>
          </p:cNvSpPr>
          <p:nvPr>
            <p:ph type="title"/>
          </p:nvPr>
        </p:nvSpPr>
        <p:spPr/>
        <p:txBody>
          <a:bodyPr/>
          <a:lstStyle/>
          <a:p>
            <a:r>
              <a:rPr lang="en-US" dirty="0"/>
              <a:t>Hardware Preparation – SD card</a:t>
            </a:r>
          </a:p>
        </p:txBody>
      </p:sp>
      <p:sp>
        <p:nvSpPr>
          <p:cNvPr id="5" name="Text Placeholder 2">
            <a:extLst>
              <a:ext uri="{FF2B5EF4-FFF2-40B4-BE49-F238E27FC236}">
                <a16:creationId xmlns:a16="http://schemas.microsoft.com/office/drawing/2014/main" id="{FFBE6662-90AF-0AE2-9B6D-F07760563B1E}"/>
              </a:ext>
            </a:extLst>
          </p:cNvPr>
          <p:cNvSpPr>
            <a:spLocks noGrp="1"/>
          </p:cNvSpPr>
          <p:nvPr>
            <p:ph type="body" sz="quarter" idx="10"/>
          </p:nvPr>
        </p:nvSpPr>
        <p:spPr>
          <a:xfrm>
            <a:off x="0" y="613506"/>
            <a:ext cx="12192000" cy="6244493"/>
          </a:xfrm>
        </p:spPr>
        <p:txBody>
          <a:bodyPr/>
          <a:lstStyle/>
          <a:p>
            <a:r>
              <a:rPr lang="en-US" dirty="0"/>
              <a:t>Do these for all SD cards.</a:t>
            </a:r>
          </a:p>
          <a:p>
            <a:pPr marL="342900" indent="-342900">
              <a:buFont typeface="Arial" panose="020B0604020202020204" pitchFamily="34" charset="0"/>
              <a:buChar char="•"/>
            </a:pPr>
            <a:r>
              <a:rPr lang="en-US" dirty="0"/>
              <a:t>Add audio files.</a:t>
            </a:r>
          </a:p>
          <a:p>
            <a:pPr marL="342900" indent="-342900">
              <a:buFont typeface="Arial" panose="020B0604020202020204" pitchFamily="34" charset="0"/>
              <a:buChar char="•"/>
            </a:pPr>
            <a:r>
              <a:rPr lang="en-US" dirty="0"/>
              <a:t>Naming request for these files?</a:t>
            </a:r>
          </a:p>
          <a:p>
            <a:pPr marL="342900" indent="-34290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871465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Bee socket to USB adapter">
            <a:extLst>
              <a:ext uri="{FF2B5EF4-FFF2-40B4-BE49-F238E27FC236}">
                <a16:creationId xmlns:a16="http://schemas.microsoft.com/office/drawing/2014/main" id="{04C8E3C8-C99B-1AC5-43C7-C9E382E360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5674" t="28080" r="18265" b="31030"/>
          <a:stretch/>
        </p:blipFill>
        <p:spPr bwMode="auto">
          <a:xfrm rot="16200000">
            <a:off x="9045315" y="5171038"/>
            <a:ext cx="1264138" cy="7824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D8CB1C-7303-8744-08AF-84A432A1278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Wiring for Coordinator</a:t>
            </a:r>
            <a:endParaRPr lang="en-US" dirty="0"/>
          </a:p>
        </p:txBody>
      </p:sp>
      <p:grpSp>
        <p:nvGrpSpPr>
          <p:cNvPr id="4" name="Group 3">
            <a:extLst>
              <a:ext uri="{FF2B5EF4-FFF2-40B4-BE49-F238E27FC236}">
                <a16:creationId xmlns:a16="http://schemas.microsoft.com/office/drawing/2014/main" id="{87D00787-BC16-4AE4-7D7E-5824CA3C1B07}"/>
              </a:ext>
            </a:extLst>
          </p:cNvPr>
          <p:cNvGrpSpPr/>
          <p:nvPr/>
        </p:nvGrpSpPr>
        <p:grpSpPr>
          <a:xfrm>
            <a:off x="6645448" y="2548159"/>
            <a:ext cx="3603452" cy="2367135"/>
            <a:chOff x="3596511" y="2900680"/>
            <a:chExt cx="3603674" cy="2367280"/>
          </a:xfrm>
        </p:grpSpPr>
        <p:pic>
          <p:nvPicPr>
            <p:cNvPr id="5" name="Picture 14">
              <a:extLst>
                <a:ext uri="{FF2B5EF4-FFF2-40B4-BE49-F238E27FC236}">
                  <a16:creationId xmlns:a16="http://schemas.microsoft.com/office/drawing/2014/main" id="{D0D7FC2E-1301-9BAD-B8AE-969E3A37E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511" y="2900680"/>
              <a:ext cx="3603674" cy="2367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blue circuit board&#10;&#10;Description automatically generated">
              <a:extLst>
                <a:ext uri="{FF2B5EF4-FFF2-40B4-BE49-F238E27FC236}">
                  <a16:creationId xmlns:a16="http://schemas.microsoft.com/office/drawing/2014/main" id="{790601A6-829C-CAEC-A56E-0D213BEAF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2692" y="3686837"/>
              <a:ext cx="1907059" cy="769389"/>
            </a:xfrm>
            <a:prstGeom prst="rect">
              <a:avLst/>
            </a:prstGeom>
          </p:spPr>
        </p:pic>
      </p:grpSp>
      <p:pic>
        <p:nvPicPr>
          <p:cNvPr id="8" name="Picture 7" descr="A close-up of a keypad&#10;&#10;Description automatically generated">
            <a:extLst>
              <a:ext uri="{FF2B5EF4-FFF2-40B4-BE49-F238E27FC236}">
                <a16:creationId xmlns:a16="http://schemas.microsoft.com/office/drawing/2014/main" id="{164E4C82-442F-A209-3295-05E56FEC5B14}"/>
              </a:ext>
            </a:extLst>
          </p:cNvPr>
          <p:cNvPicPr>
            <a:picLocks noChangeAspect="1"/>
          </p:cNvPicPr>
          <p:nvPr/>
        </p:nvPicPr>
        <p:blipFill>
          <a:blip r:embed="rId6">
            <a:extLst>
              <a:ext uri="{28A0092B-C50C-407E-A947-70E740481C1C}">
                <a14:useLocalDpi xmlns:a14="http://schemas.microsoft.com/office/drawing/2010/main" val="0"/>
              </a:ext>
            </a:extLst>
          </a:blip>
          <a:srcRect l="33458" t="79801" r="33352"/>
          <a:stretch/>
        </p:blipFill>
        <p:spPr>
          <a:xfrm>
            <a:off x="6825791" y="1752033"/>
            <a:ext cx="969929" cy="735658"/>
          </a:xfrm>
          <a:prstGeom prst="rect">
            <a:avLst/>
          </a:prstGeom>
        </p:spPr>
      </p:pic>
      <p:cxnSp>
        <p:nvCxnSpPr>
          <p:cNvPr id="9" name="Straight Connector 8">
            <a:extLst>
              <a:ext uri="{FF2B5EF4-FFF2-40B4-BE49-F238E27FC236}">
                <a16:creationId xmlns:a16="http://schemas.microsoft.com/office/drawing/2014/main" id="{ABE32AB0-F137-97AC-28FB-B0F34D111743}"/>
              </a:ext>
            </a:extLst>
          </p:cNvPr>
          <p:cNvCxnSpPr>
            <a:cxnSpLocks/>
          </p:cNvCxnSpPr>
          <p:nvPr/>
        </p:nvCxnSpPr>
        <p:spPr>
          <a:xfrm flipH="1">
            <a:off x="6924047" y="2107848"/>
            <a:ext cx="7477" cy="106835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E340324-5730-399C-94B9-F2FDB51B822B}"/>
              </a:ext>
            </a:extLst>
          </p:cNvPr>
          <p:cNvCxnSpPr>
            <a:cxnSpLocks/>
          </p:cNvCxnSpPr>
          <p:nvPr/>
        </p:nvCxnSpPr>
        <p:spPr>
          <a:xfrm>
            <a:off x="7034310" y="2107849"/>
            <a:ext cx="0" cy="106834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434B241-BD56-88C7-3A88-844B39CC10DE}"/>
              </a:ext>
            </a:extLst>
          </p:cNvPr>
          <p:cNvCxnSpPr/>
          <p:nvPr/>
        </p:nvCxnSpPr>
        <p:spPr>
          <a:xfrm>
            <a:off x="7139899" y="2107848"/>
            <a:ext cx="0" cy="10904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C55266-995A-AB82-A7EE-2FBC64231162}"/>
              </a:ext>
            </a:extLst>
          </p:cNvPr>
          <p:cNvCxnSpPr/>
          <p:nvPr/>
        </p:nvCxnSpPr>
        <p:spPr>
          <a:xfrm>
            <a:off x="7248294" y="2103645"/>
            <a:ext cx="0" cy="10904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C30A704-7912-1003-C272-1B9DD83A90E0}"/>
              </a:ext>
            </a:extLst>
          </p:cNvPr>
          <p:cNvCxnSpPr/>
          <p:nvPr/>
        </p:nvCxnSpPr>
        <p:spPr>
          <a:xfrm>
            <a:off x="7349210" y="2103645"/>
            <a:ext cx="0" cy="10904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9865FF7-D34F-6E1C-51BE-7283CFF01A6F}"/>
              </a:ext>
            </a:extLst>
          </p:cNvPr>
          <p:cNvCxnSpPr/>
          <p:nvPr/>
        </p:nvCxnSpPr>
        <p:spPr>
          <a:xfrm>
            <a:off x="7459474" y="2104111"/>
            <a:ext cx="0" cy="10904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B4B3421-3DBE-C464-F969-7FA7B2ABF1AE}"/>
              </a:ext>
            </a:extLst>
          </p:cNvPr>
          <p:cNvCxnSpPr/>
          <p:nvPr/>
        </p:nvCxnSpPr>
        <p:spPr>
          <a:xfrm>
            <a:off x="7565062" y="2105046"/>
            <a:ext cx="0" cy="10904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DCE6CB7-390E-15A3-79FE-6A3EDF0D9A5F}"/>
              </a:ext>
            </a:extLst>
          </p:cNvPr>
          <p:cNvCxnSpPr/>
          <p:nvPr/>
        </p:nvCxnSpPr>
        <p:spPr>
          <a:xfrm>
            <a:off x="7669721" y="2105046"/>
            <a:ext cx="0" cy="10904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20" name="Picture 10">
            <a:extLst>
              <a:ext uri="{FF2B5EF4-FFF2-40B4-BE49-F238E27FC236}">
                <a16:creationId xmlns:a16="http://schemas.microsoft.com/office/drawing/2014/main" id="{EDBD6EE0-A68A-40DE-EAFD-FD9066B507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059" b="70444"/>
          <a:stretch/>
        </p:blipFill>
        <p:spPr bwMode="auto">
          <a:xfrm>
            <a:off x="4204603" y="4957074"/>
            <a:ext cx="2935296" cy="17896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up of a keypad&#10;&#10;Description automatically generated">
            <a:extLst>
              <a:ext uri="{FF2B5EF4-FFF2-40B4-BE49-F238E27FC236}">
                <a16:creationId xmlns:a16="http://schemas.microsoft.com/office/drawing/2014/main" id="{B3012EFB-BBCB-1EC4-DE54-024516BAC8F6}"/>
              </a:ext>
            </a:extLst>
          </p:cNvPr>
          <p:cNvPicPr>
            <a:picLocks noChangeAspect="1"/>
          </p:cNvPicPr>
          <p:nvPr/>
        </p:nvPicPr>
        <p:blipFill>
          <a:blip r:embed="rId6">
            <a:extLst>
              <a:ext uri="{28A0092B-C50C-407E-A947-70E740481C1C}">
                <a14:useLocalDpi xmlns:a14="http://schemas.microsoft.com/office/drawing/2010/main" val="0"/>
              </a:ext>
            </a:extLst>
          </a:blip>
          <a:srcRect t="1162" b="20791"/>
          <a:stretch/>
        </p:blipFill>
        <p:spPr>
          <a:xfrm>
            <a:off x="6705725" y="556357"/>
            <a:ext cx="1286970" cy="1251809"/>
          </a:xfrm>
          <a:prstGeom prst="rect">
            <a:avLst/>
          </a:prstGeom>
        </p:spPr>
      </p:pic>
      <p:cxnSp>
        <p:nvCxnSpPr>
          <p:cNvPr id="25" name="Straight Connector 24">
            <a:extLst>
              <a:ext uri="{FF2B5EF4-FFF2-40B4-BE49-F238E27FC236}">
                <a16:creationId xmlns:a16="http://schemas.microsoft.com/office/drawing/2014/main" id="{D0B7AF48-69BC-6ED5-D41A-5A64341A0338}"/>
              </a:ext>
            </a:extLst>
          </p:cNvPr>
          <p:cNvCxnSpPr>
            <a:cxnSpLocks/>
          </p:cNvCxnSpPr>
          <p:nvPr/>
        </p:nvCxnSpPr>
        <p:spPr>
          <a:xfrm>
            <a:off x="7669721" y="4345984"/>
            <a:ext cx="0" cy="934421"/>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EDED75E-00E9-AA6B-3400-DEBE277C0FE3}"/>
              </a:ext>
            </a:extLst>
          </p:cNvPr>
          <p:cNvCxnSpPr/>
          <p:nvPr/>
        </p:nvCxnSpPr>
        <p:spPr>
          <a:xfrm>
            <a:off x="6931524" y="5267324"/>
            <a:ext cx="738197"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D78FDF2-F646-08BC-1A77-32953DE8BDAA}"/>
              </a:ext>
            </a:extLst>
          </p:cNvPr>
          <p:cNvCxnSpPr>
            <a:cxnSpLocks/>
          </p:cNvCxnSpPr>
          <p:nvPr/>
        </p:nvCxnSpPr>
        <p:spPr>
          <a:xfrm>
            <a:off x="6945397" y="5340208"/>
            <a:ext cx="83537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F5BA146-6C9C-1880-4DBD-7AA24A1F575A}"/>
              </a:ext>
            </a:extLst>
          </p:cNvPr>
          <p:cNvCxnSpPr/>
          <p:nvPr/>
        </p:nvCxnSpPr>
        <p:spPr>
          <a:xfrm>
            <a:off x="7780769" y="4345984"/>
            <a:ext cx="0" cy="100730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D16CF6D-632E-4F59-2522-C684CBD869DF}"/>
              </a:ext>
            </a:extLst>
          </p:cNvPr>
          <p:cNvCxnSpPr>
            <a:cxnSpLocks/>
          </p:cNvCxnSpPr>
          <p:nvPr/>
        </p:nvCxnSpPr>
        <p:spPr>
          <a:xfrm>
            <a:off x="6945397" y="5196308"/>
            <a:ext cx="46160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D80880-BDA0-C578-6BB6-D5258C716461}"/>
              </a:ext>
            </a:extLst>
          </p:cNvPr>
          <p:cNvCxnSpPr/>
          <p:nvPr/>
        </p:nvCxnSpPr>
        <p:spPr>
          <a:xfrm>
            <a:off x="7407000" y="4641262"/>
            <a:ext cx="0" cy="55504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C904012-A704-3EC4-5E76-7666053CEC4F}"/>
              </a:ext>
            </a:extLst>
          </p:cNvPr>
          <p:cNvCxnSpPr>
            <a:cxnSpLocks/>
          </p:cNvCxnSpPr>
          <p:nvPr/>
        </p:nvCxnSpPr>
        <p:spPr>
          <a:xfrm>
            <a:off x="6941659" y="5110745"/>
            <a:ext cx="3690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9838417-FFA8-39C6-B310-30EBE42DF53C}"/>
              </a:ext>
            </a:extLst>
          </p:cNvPr>
          <p:cNvCxnSpPr>
            <a:cxnSpLocks/>
          </p:cNvCxnSpPr>
          <p:nvPr/>
        </p:nvCxnSpPr>
        <p:spPr>
          <a:xfrm>
            <a:off x="7310755" y="4749654"/>
            <a:ext cx="0" cy="361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D5DD5BE-2611-BD60-5C29-9017CCC5FDA8}"/>
              </a:ext>
            </a:extLst>
          </p:cNvPr>
          <p:cNvCxnSpPr/>
          <p:nvPr/>
        </p:nvCxnSpPr>
        <p:spPr>
          <a:xfrm flipH="1">
            <a:off x="8255455" y="4345984"/>
            <a:ext cx="50459" cy="40367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C059EC2-34DD-7AA4-71EA-6ED120823D84}"/>
              </a:ext>
            </a:extLst>
          </p:cNvPr>
          <p:cNvCxnSpPr>
            <a:cxnSpLocks/>
          </p:cNvCxnSpPr>
          <p:nvPr/>
        </p:nvCxnSpPr>
        <p:spPr>
          <a:xfrm flipH="1">
            <a:off x="8360388" y="4345984"/>
            <a:ext cx="50459" cy="29527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3090" name="Picture 18" descr="How to Setup and Program Rotary Encoders on the Arduino - Circuit Basics">
            <a:extLst>
              <a:ext uri="{FF2B5EF4-FFF2-40B4-BE49-F238E27FC236}">
                <a16:creationId xmlns:a16="http://schemas.microsoft.com/office/drawing/2014/main" id="{78D9E5CE-7EE1-2AF7-6A0E-819795AC51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630" t="32006" r="55452" b="20342"/>
          <a:stretch/>
        </p:blipFill>
        <p:spPr bwMode="auto">
          <a:xfrm>
            <a:off x="7938894" y="4959878"/>
            <a:ext cx="887267" cy="54395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D3DD52D3-6EE8-E8D1-6801-24F9A33CAEB1}"/>
              </a:ext>
            </a:extLst>
          </p:cNvPr>
          <p:cNvCxnSpPr>
            <a:cxnSpLocks/>
          </p:cNvCxnSpPr>
          <p:nvPr/>
        </p:nvCxnSpPr>
        <p:spPr>
          <a:xfrm>
            <a:off x="8648045" y="5339359"/>
            <a:ext cx="5737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BE77D98-4A90-341C-6CF8-31E25B96AF15}"/>
              </a:ext>
            </a:extLst>
          </p:cNvPr>
          <p:cNvCxnSpPr>
            <a:cxnSpLocks/>
          </p:cNvCxnSpPr>
          <p:nvPr/>
        </p:nvCxnSpPr>
        <p:spPr>
          <a:xfrm>
            <a:off x="9214302" y="4735638"/>
            <a:ext cx="0" cy="61492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60443E1-0409-6859-6AEC-AEE67228950F}"/>
              </a:ext>
            </a:extLst>
          </p:cNvPr>
          <p:cNvCxnSpPr>
            <a:cxnSpLocks/>
          </p:cNvCxnSpPr>
          <p:nvPr/>
        </p:nvCxnSpPr>
        <p:spPr>
          <a:xfrm>
            <a:off x="8645242" y="5274884"/>
            <a:ext cx="46160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1539FBA-B507-BFB5-2A9F-2F4736F1C012}"/>
              </a:ext>
            </a:extLst>
          </p:cNvPr>
          <p:cNvCxnSpPr>
            <a:cxnSpLocks/>
          </p:cNvCxnSpPr>
          <p:nvPr/>
        </p:nvCxnSpPr>
        <p:spPr>
          <a:xfrm>
            <a:off x="9106845" y="4644065"/>
            <a:ext cx="0" cy="6308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75" name="Straight Connector 3074">
            <a:extLst>
              <a:ext uri="{FF2B5EF4-FFF2-40B4-BE49-F238E27FC236}">
                <a16:creationId xmlns:a16="http://schemas.microsoft.com/office/drawing/2014/main" id="{71A82B47-D75D-FBE5-E741-989F23410A2E}"/>
              </a:ext>
            </a:extLst>
          </p:cNvPr>
          <p:cNvCxnSpPr/>
          <p:nvPr/>
        </p:nvCxnSpPr>
        <p:spPr>
          <a:xfrm flipV="1">
            <a:off x="7780769" y="2981731"/>
            <a:ext cx="0" cy="194468"/>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77" name="Straight Connector 3076">
            <a:extLst>
              <a:ext uri="{FF2B5EF4-FFF2-40B4-BE49-F238E27FC236}">
                <a16:creationId xmlns:a16="http://schemas.microsoft.com/office/drawing/2014/main" id="{94A94DDC-912C-434F-DDE6-7A6576D299DA}"/>
              </a:ext>
            </a:extLst>
          </p:cNvPr>
          <p:cNvCxnSpPr>
            <a:cxnSpLocks/>
          </p:cNvCxnSpPr>
          <p:nvPr/>
        </p:nvCxnSpPr>
        <p:spPr>
          <a:xfrm>
            <a:off x="7780769" y="2981731"/>
            <a:ext cx="1260533"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79" name="Straight Connector 3078">
            <a:extLst>
              <a:ext uri="{FF2B5EF4-FFF2-40B4-BE49-F238E27FC236}">
                <a16:creationId xmlns:a16="http://schemas.microsoft.com/office/drawing/2014/main" id="{757B4CAD-F4E9-B0B2-D54D-5E6AB0FBB37E}"/>
              </a:ext>
            </a:extLst>
          </p:cNvPr>
          <p:cNvCxnSpPr/>
          <p:nvPr/>
        </p:nvCxnSpPr>
        <p:spPr>
          <a:xfrm flipV="1">
            <a:off x="7881687" y="3030320"/>
            <a:ext cx="0" cy="14587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7DBB7FE1-6DD8-00E1-1479-29F818F6801D}"/>
              </a:ext>
            </a:extLst>
          </p:cNvPr>
          <p:cNvCxnSpPr>
            <a:cxnSpLocks/>
          </p:cNvCxnSpPr>
          <p:nvPr/>
        </p:nvCxnSpPr>
        <p:spPr>
          <a:xfrm>
            <a:off x="7881687" y="3030320"/>
            <a:ext cx="1071780"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83" name="Straight Connector 3082">
            <a:extLst>
              <a:ext uri="{FF2B5EF4-FFF2-40B4-BE49-F238E27FC236}">
                <a16:creationId xmlns:a16="http://schemas.microsoft.com/office/drawing/2014/main" id="{5AA6B1E2-4452-349F-690B-4FD7E38E1958}"/>
              </a:ext>
            </a:extLst>
          </p:cNvPr>
          <p:cNvCxnSpPr/>
          <p:nvPr/>
        </p:nvCxnSpPr>
        <p:spPr>
          <a:xfrm flipV="1">
            <a:off x="7992695" y="3078910"/>
            <a:ext cx="0" cy="9728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85" name="Straight Connector 3084">
            <a:extLst>
              <a:ext uri="{FF2B5EF4-FFF2-40B4-BE49-F238E27FC236}">
                <a16:creationId xmlns:a16="http://schemas.microsoft.com/office/drawing/2014/main" id="{9C8C41ED-C9EA-9A91-023B-85712D002FC3}"/>
              </a:ext>
            </a:extLst>
          </p:cNvPr>
          <p:cNvCxnSpPr>
            <a:cxnSpLocks/>
          </p:cNvCxnSpPr>
          <p:nvPr/>
        </p:nvCxnSpPr>
        <p:spPr>
          <a:xfrm>
            <a:off x="7992695" y="3078910"/>
            <a:ext cx="874805"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88" name="Straight Connector 3087">
            <a:extLst>
              <a:ext uri="{FF2B5EF4-FFF2-40B4-BE49-F238E27FC236}">
                <a16:creationId xmlns:a16="http://schemas.microsoft.com/office/drawing/2014/main" id="{FC460314-70C5-07D3-8CED-5C1DB65FEBE7}"/>
              </a:ext>
            </a:extLst>
          </p:cNvPr>
          <p:cNvCxnSpPr/>
          <p:nvPr/>
        </p:nvCxnSpPr>
        <p:spPr>
          <a:xfrm>
            <a:off x="8667534" y="5066423"/>
            <a:ext cx="199966"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91" name="Straight Connector 3090">
            <a:extLst>
              <a:ext uri="{FF2B5EF4-FFF2-40B4-BE49-F238E27FC236}">
                <a16:creationId xmlns:a16="http://schemas.microsoft.com/office/drawing/2014/main" id="{02446945-AA71-F351-9A09-33DBBEEAFD45}"/>
              </a:ext>
            </a:extLst>
          </p:cNvPr>
          <p:cNvCxnSpPr/>
          <p:nvPr/>
        </p:nvCxnSpPr>
        <p:spPr>
          <a:xfrm flipV="1">
            <a:off x="8867500" y="3081713"/>
            <a:ext cx="0" cy="198471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94" name="Straight Connector 3093">
            <a:extLst>
              <a:ext uri="{FF2B5EF4-FFF2-40B4-BE49-F238E27FC236}">
                <a16:creationId xmlns:a16="http://schemas.microsoft.com/office/drawing/2014/main" id="{F9062A55-933C-3596-6ACC-65377A781F41}"/>
              </a:ext>
            </a:extLst>
          </p:cNvPr>
          <p:cNvCxnSpPr>
            <a:cxnSpLocks/>
          </p:cNvCxnSpPr>
          <p:nvPr/>
        </p:nvCxnSpPr>
        <p:spPr>
          <a:xfrm>
            <a:off x="8682485" y="5131833"/>
            <a:ext cx="27098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96" name="Straight Connector 3095">
            <a:extLst>
              <a:ext uri="{FF2B5EF4-FFF2-40B4-BE49-F238E27FC236}">
                <a16:creationId xmlns:a16="http://schemas.microsoft.com/office/drawing/2014/main" id="{2FF59D84-61DD-A74C-32A6-A1EEBB02E81D}"/>
              </a:ext>
            </a:extLst>
          </p:cNvPr>
          <p:cNvCxnSpPr/>
          <p:nvPr/>
        </p:nvCxnSpPr>
        <p:spPr>
          <a:xfrm flipV="1">
            <a:off x="8953467" y="3033124"/>
            <a:ext cx="0" cy="209870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99" name="Straight Connector 3098">
            <a:extLst>
              <a:ext uri="{FF2B5EF4-FFF2-40B4-BE49-F238E27FC236}">
                <a16:creationId xmlns:a16="http://schemas.microsoft.com/office/drawing/2014/main" id="{9821FCB3-196A-158A-0659-169D8FF65A94}"/>
              </a:ext>
            </a:extLst>
          </p:cNvPr>
          <p:cNvCxnSpPr/>
          <p:nvPr/>
        </p:nvCxnSpPr>
        <p:spPr>
          <a:xfrm>
            <a:off x="8682485" y="5199111"/>
            <a:ext cx="358818"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01" name="Straight Connector 3100">
            <a:extLst>
              <a:ext uri="{FF2B5EF4-FFF2-40B4-BE49-F238E27FC236}">
                <a16:creationId xmlns:a16="http://schemas.microsoft.com/office/drawing/2014/main" id="{914DE28B-9C2B-A68D-696A-2F2972BABEE4}"/>
              </a:ext>
            </a:extLst>
          </p:cNvPr>
          <p:cNvCxnSpPr>
            <a:cxnSpLocks/>
          </p:cNvCxnSpPr>
          <p:nvPr/>
        </p:nvCxnSpPr>
        <p:spPr>
          <a:xfrm flipV="1">
            <a:off x="9041302" y="2984534"/>
            <a:ext cx="0" cy="2214577"/>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05" name="Straight Connector 3104">
            <a:extLst>
              <a:ext uri="{FF2B5EF4-FFF2-40B4-BE49-F238E27FC236}">
                <a16:creationId xmlns:a16="http://schemas.microsoft.com/office/drawing/2014/main" id="{804882F8-F82E-EAF2-56D1-C54B053B7255}"/>
              </a:ext>
            </a:extLst>
          </p:cNvPr>
          <p:cNvCxnSpPr>
            <a:cxnSpLocks/>
          </p:cNvCxnSpPr>
          <p:nvPr/>
        </p:nvCxnSpPr>
        <p:spPr>
          <a:xfrm flipH="1">
            <a:off x="9608351" y="4749654"/>
            <a:ext cx="35182" cy="293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7" name="Straight Connector 3106">
            <a:extLst>
              <a:ext uri="{FF2B5EF4-FFF2-40B4-BE49-F238E27FC236}">
                <a16:creationId xmlns:a16="http://schemas.microsoft.com/office/drawing/2014/main" id="{22A56703-EAC3-2903-F122-5006036D00AD}"/>
              </a:ext>
            </a:extLst>
          </p:cNvPr>
          <p:cNvCxnSpPr>
            <a:cxnSpLocks/>
          </p:cNvCxnSpPr>
          <p:nvPr/>
        </p:nvCxnSpPr>
        <p:spPr>
          <a:xfrm>
            <a:off x="9534667" y="4641262"/>
            <a:ext cx="0" cy="4018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7" name="Straight Connector 3116">
            <a:extLst>
              <a:ext uri="{FF2B5EF4-FFF2-40B4-BE49-F238E27FC236}">
                <a16:creationId xmlns:a16="http://schemas.microsoft.com/office/drawing/2014/main" id="{F3A717AC-EE7F-4B31-373F-B02B7480AE60}"/>
              </a:ext>
            </a:extLst>
          </p:cNvPr>
          <p:cNvCxnSpPr>
            <a:cxnSpLocks/>
          </p:cNvCxnSpPr>
          <p:nvPr/>
        </p:nvCxnSpPr>
        <p:spPr>
          <a:xfrm>
            <a:off x="7881687" y="4345984"/>
            <a:ext cx="0" cy="146517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18" name="Straight Connector 3117">
            <a:extLst>
              <a:ext uri="{FF2B5EF4-FFF2-40B4-BE49-F238E27FC236}">
                <a16:creationId xmlns:a16="http://schemas.microsoft.com/office/drawing/2014/main" id="{E00703CF-9639-C110-A9FA-F15DE732BBD8}"/>
              </a:ext>
            </a:extLst>
          </p:cNvPr>
          <p:cNvCxnSpPr>
            <a:cxnSpLocks/>
          </p:cNvCxnSpPr>
          <p:nvPr/>
        </p:nvCxnSpPr>
        <p:spPr>
          <a:xfrm>
            <a:off x="7992695" y="4345984"/>
            <a:ext cx="0" cy="1372664"/>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0" name="Straight Connector 3119">
            <a:extLst>
              <a:ext uri="{FF2B5EF4-FFF2-40B4-BE49-F238E27FC236}">
                <a16:creationId xmlns:a16="http://schemas.microsoft.com/office/drawing/2014/main" id="{AAB223C4-6215-74BA-56DC-BB66111B42FC}"/>
              </a:ext>
            </a:extLst>
          </p:cNvPr>
          <p:cNvCxnSpPr>
            <a:cxnSpLocks/>
          </p:cNvCxnSpPr>
          <p:nvPr/>
        </p:nvCxnSpPr>
        <p:spPr>
          <a:xfrm>
            <a:off x="9692182" y="5037003"/>
            <a:ext cx="0" cy="681645"/>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2" name="Straight Connector 3121">
            <a:extLst>
              <a:ext uri="{FF2B5EF4-FFF2-40B4-BE49-F238E27FC236}">
                <a16:creationId xmlns:a16="http://schemas.microsoft.com/office/drawing/2014/main" id="{89B44833-4C47-DEC1-B4BE-744D2ABA8277}"/>
              </a:ext>
            </a:extLst>
          </p:cNvPr>
          <p:cNvCxnSpPr>
            <a:cxnSpLocks/>
          </p:cNvCxnSpPr>
          <p:nvPr/>
        </p:nvCxnSpPr>
        <p:spPr>
          <a:xfrm flipH="1">
            <a:off x="7992695" y="5718649"/>
            <a:ext cx="1699487"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5" name="Straight Connector 3124">
            <a:extLst>
              <a:ext uri="{FF2B5EF4-FFF2-40B4-BE49-F238E27FC236}">
                <a16:creationId xmlns:a16="http://schemas.microsoft.com/office/drawing/2014/main" id="{91F34887-611B-7313-12E3-7BBE304C5E81}"/>
              </a:ext>
            </a:extLst>
          </p:cNvPr>
          <p:cNvCxnSpPr>
            <a:cxnSpLocks/>
          </p:cNvCxnSpPr>
          <p:nvPr/>
        </p:nvCxnSpPr>
        <p:spPr>
          <a:xfrm>
            <a:off x="9762202" y="5036104"/>
            <a:ext cx="0" cy="77505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7" name="Straight Connector 3126">
            <a:extLst>
              <a:ext uri="{FF2B5EF4-FFF2-40B4-BE49-F238E27FC236}">
                <a16:creationId xmlns:a16="http://schemas.microsoft.com/office/drawing/2014/main" id="{2F5ADA1C-BA5C-A8C8-886B-941352C9058A}"/>
              </a:ext>
            </a:extLst>
          </p:cNvPr>
          <p:cNvCxnSpPr>
            <a:cxnSpLocks/>
          </p:cNvCxnSpPr>
          <p:nvPr/>
        </p:nvCxnSpPr>
        <p:spPr>
          <a:xfrm flipH="1">
            <a:off x="7881687" y="5791534"/>
            <a:ext cx="1880515"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3134" name="Picture 22">
            <a:extLst>
              <a:ext uri="{FF2B5EF4-FFF2-40B4-BE49-F238E27FC236}">
                <a16:creationId xmlns:a16="http://schemas.microsoft.com/office/drawing/2014/main" id="{BAF3FD5B-61DD-1323-E523-E2F4916A3E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900000">
            <a:off x="1191531" y="3033263"/>
            <a:ext cx="1917062" cy="1479404"/>
          </a:xfrm>
          <a:prstGeom prst="rect">
            <a:avLst/>
          </a:prstGeom>
          <a:noFill/>
          <a:extLst>
            <a:ext uri="{909E8E84-426E-40DD-AFC4-6F175D3DCCD1}">
              <a14:hiddenFill xmlns:a14="http://schemas.microsoft.com/office/drawing/2010/main">
                <a:solidFill>
                  <a:srgbClr val="FFFFFF"/>
                </a:solidFill>
              </a14:hiddenFill>
            </a:ext>
          </a:extLst>
        </p:spPr>
      </p:pic>
      <p:pic>
        <p:nvPicPr>
          <p:cNvPr id="3135" name="Picture 3134">
            <a:extLst>
              <a:ext uri="{FF2B5EF4-FFF2-40B4-BE49-F238E27FC236}">
                <a16:creationId xmlns:a16="http://schemas.microsoft.com/office/drawing/2014/main" id="{D3E7D6F1-D59E-AAA8-4FEA-AFAF266D554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8188" b="50680" l="51613" r="67613">
                        <a14:foregroundMark x1="66065" y1="22006" x2="63355" y2="41230"/>
                        <a14:foregroundMark x1="63355" y1="41230" x2="55290" y2="48608"/>
                        <a14:foregroundMark x1="55290" y1="48608" x2="52194" y2="48414"/>
                        <a14:foregroundMark x1="52452" y1="48867" x2="64323" y2="49320"/>
                        <a14:foregroundMark x1="58710" y1="49579" x2="59613" y2="49515"/>
                        <a14:foregroundMark x1="58065" y1="50744" x2="59935" y2="49450"/>
                        <a14:foregroundMark x1="57419" y1="50227" x2="55806" y2="47573"/>
                        <a14:foregroundMark x1="63032" y1="47184" x2="64839" y2="45955"/>
                        <a14:foregroundMark x1="63226" y1="42330" x2="65226" y2="34304"/>
                        <a14:foregroundMark x1="65484" y1="37217" x2="66258" y2="23430"/>
                        <a14:foregroundMark x1="66258" y1="23430" x2="66387" y2="23042"/>
                        <a14:foregroundMark x1="65419" y1="34498" x2="67419" y2="22395"/>
                        <a14:foregroundMark x1="67419" y1="22395" x2="66129" y2="21100"/>
                        <a14:foregroundMark x1="53871" y1="19935" x2="67161" y2="21036"/>
                        <a14:foregroundMark x1="57871" y1="19676" x2="62194" y2="21618"/>
                        <a14:foregroundMark x1="57613" y1="22136" x2="62710" y2="23883"/>
                        <a14:foregroundMark x1="57419" y1="22136" x2="61806" y2="21683"/>
                        <a14:foregroundMark x1="57806" y1="19029" x2="61742" y2="21942"/>
                        <a14:foregroundMark x1="59097" y1="18900" x2="62000" y2="21359"/>
                        <a14:foregroundMark x1="59226" y1="19094" x2="62452" y2="20518"/>
                        <a14:foregroundMark x1="59935" y1="18641" x2="62194" y2="20971"/>
                        <a14:foregroundMark x1="60000" y1="18252" x2="62581" y2="20906"/>
                        <a14:foregroundMark x1="61161" y1="18576" x2="62516" y2="21683"/>
                        <a14:foregroundMark x1="63548" y1="20647" x2="66968" y2="20841"/>
                        <a14:foregroundMark x1="64258" y1="21100" x2="67613" y2="20647"/>
                        <a14:foregroundMark x1="59742" y1="20841" x2="62065" y2="19353"/>
                        <a14:foregroundMark x1="58903" y1="20194" x2="62258" y2="18641"/>
                        <a14:foregroundMark x1="53355" y1="42136" x2="53484" y2="46537"/>
                      </a14:backgroundRemoval>
                    </a14:imgEffect>
                  </a14:imgLayer>
                </a14:imgProps>
              </a:ext>
            </a:extLst>
          </a:blip>
          <a:srcRect l="49725" t="17676" r="30434" b="47619"/>
          <a:stretch/>
        </p:blipFill>
        <p:spPr>
          <a:xfrm rot="15929136">
            <a:off x="4893845" y="2476451"/>
            <a:ext cx="1120477" cy="1953586"/>
          </a:xfrm>
          <a:prstGeom prst="rect">
            <a:avLst/>
          </a:prstGeom>
        </p:spPr>
      </p:pic>
      <p:pic>
        <p:nvPicPr>
          <p:cNvPr id="3136" name="Picture 12">
            <a:extLst>
              <a:ext uri="{FF2B5EF4-FFF2-40B4-BE49-F238E27FC236}">
                <a16:creationId xmlns:a16="http://schemas.microsoft.com/office/drawing/2014/main" id="{1F22A39E-DF2D-6C0B-795F-1758717D73C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9495" t="18333" b="48281"/>
          <a:stretch/>
        </p:blipFill>
        <p:spPr bwMode="auto">
          <a:xfrm rot="16200000" flipV="1">
            <a:off x="3526155" y="2872920"/>
            <a:ext cx="365198" cy="1160648"/>
          </a:xfrm>
          <a:prstGeom prst="rect">
            <a:avLst/>
          </a:prstGeom>
          <a:noFill/>
          <a:extLst>
            <a:ext uri="{909E8E84-426E-40DD-AFC4-6F175D3DCCD1}">
              <a14:hiddenFill xmlns:a14="http://schemas.microsoft.com/office/drawing/2010/main">
                <a:solidFill>
                  <a:srgbClr val="FFFFFF"/>
                </a:solidFill>
              </a14:hiddenFill>
            </a:ext>
          </a:extLst>
        </p:spPr>
      </p:pic>
      <p:cxnSp>
        <p:nvCxnSpPr>
          <p:cNvPr id="3137" name="Straight Connector 3136">
            <a:extLst>
              <a:ext uri="{FF2B5EF4-FFF2-40B4-BE49-F238E27FC236}">
                <a16:creationId xmlns:a16="http://schemas.microsoft.com/office/drawing/2014/main" id="{F23D8C8B-FD33-FD7D-0EE2-DA8A605B2598}"/>
              </a:ext>
            </a:extLst>
          </p:cNvPr>
          <p:cNvCxnSpPr>
            <a:cxnSpLocks/>
          </p:cNvCxnSpPr>
          <p:nvPr/>
        </p:nvCxnSpPr>
        <p:spPr>
          <a:xfrm>
            <a:off x="4277792" y="3126485"/>
            <a:ext cx="0" cy="302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38" name="Straight Connector 3137">
            <a:extLst>
              <a:ext uri="{FF2B5EF4-FFF2-40B4-BE49-F238E27FC236}">
                <a16:creationId xmlns:a16="http://schemas.microsoft.com/office/drawing/2014/main" id="{D72EC740-01FE-B4C4-3DC4-6278ACE9A974}"/>
              </a:ext>
            </a:extLst>
          </p:cNvPr>
          <p:cNvCxnSpPr>
            <a:cxnSpLocks/>
          </p:cNvCxnSpPr>
          <p:nvPr/>
        </p:nvCxnSpPr>
        <p:spPr>
          <a:xfrm flipH="1">
            <a:off x="4277792" y="3137598"/>
            <a:ext cx="3762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39" name="Straight Connector 3138">
            <a:extLst>
              <a:ext uri="{FF2B5EF4-FFF2-40B4-BE49-F238E27FC236}">
                <a16:creationId xmlns:a16="http://schemas.microsoft.com/office/drawing/2014/main" id="{EEA2C998-5C7B-535E-FFA5-C2F392305D3E}"/>
              </a:ext>
            </a:extLst>
          </p:cNvPr>
          <p:cNvCxnSpPr>
            <a:cxnSpLocks/>
          </p:cNvCxnSpPr>
          <p:nvPr/>
        </p:nvCxnSpPr>
        <p:spPr>
          <a:xfrm>
            <a:off x="4274617" y="3464623"/>
            <a:ext cx="0" cy="3794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0" name="Straight Connector 3139">
            <a:extLst>
              <a:ext uri="{FF2B5EF4-FFF2-40B4-BE49-F238E27FC236}">
                <a16:creationId xmlns:a16="http://schemas.microsoft.com/office/drawing/2014/main" id="{0FE05425-704B-107B-26CE-BAA9F20DC2D8}"/>
              </a:ext>
            </a:extLst>
          </p:cNvPr>
          <p:cNvCxnSpPr>
            <a:cxnSpLocks/>
          </p:cNvCxnSpPr>
          <p:nvPr/>
        </p:nvCxnSpPr>
        <p:spPr>
          <a:xfrm flipH="1">
            <a:off x="4277792" y="3829749"/>
            <a:ext cx="3762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2" name="Straight Connector 3141">
            <a:extLst>
              <a:ext uri="{FF2B5EF4-FFF2-40B4-BE49-F238E27FC236}">
                <a16:creationId xmlns:a16="http://schemas.microsoft.com/office/drawing/2014/main" id="{8499CDD8-CC96-C8B1-9171-A34D5E471E72}"/>
              </a:ext>
            </a:extLst>
          </p:cNvPr>
          <p:cNvCxnSpPr/>
          <p:nvPr/>
        </p:nvCxnSpPr>
        <p:spPr>
          <a:xfrm>
            <a:off x="6210300" y="3126485"/>
            <a:ext cx="3556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44" name="Straight Connector 3143">
            <a:extLst>
              <a:ext uri="{FF2B5EF4-FFF2-40B4-BE49-F238E27FC236}">
                <a16:creationId xmlns:a16="http://schemas.microsoft.com/office/drawing/2014/main" id="{E7CD46DC-8683-97BD-055C-F1AA23DBCD25}"/>
              </a:ext>
            </a:extLst>
          </p:cNvPr>
          <p:cNvCxnSpPr/>
          <p:nvPr/>
        </p:nvCxnSpPr>
        <p:spPr>
          <a:xfrm>
            <a:off x="6565900" y="3137598"/>
            <a:ext cx="0" cy="15036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46" name="Straight Connector 3145">
            <a:extLst>
              <a:ext uri="{FF2B5EF4-FFF2-40B4-BE49-F238E27FC236}">
                <a16:creationId xmlns:a16="http://schemas.microsoft.com/office/drawing/2014/main" id="{34C90175-487D-3423-98FC-6CDBB44D73EB}"/>
              </a:ext>
            </a:extLst>
          </p:cNvPr>
          <p:cNvCxnSpPr/>
          <p:nvPr/>
        </p:nvCxnSpPr>
        <p:spPr>
          <a:xfrm flipH="1">
            <a:off x="6565900" y="4641262"/>
            <a:ext cx="42333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48" name="Straight Connector 3147">
            <a:extLst>
              <a:ext uri="{FF2B5EF4-FFF2-40B4-BE49-F238E27FC236}">
                <a16:creationId xmlns:a16="http://schemas.microsoft.com/office/drawing/2014/main" id="{DF622E97-6584-ADE9-1AB1-D8CC2676FC6A}"/>
              </a:ext>
            </a:extLst>
          </p:cNvPr>
          <p:cNvCxnSpPr/>
          <p:nvPr/>
        </p:nvCxnSpPr>
        <p:spPr>
          <a:xfrm>
            <a:off x="6224588" y="3829749"/>
            <a:ext cx="0" cy="9199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50" name="Straight Connector 3149">
            <a:extLst>
              <a:ext uri="{FF2B5EF4-FFF2-40B4-BE49-F238E27FC236}">
                <a16:creationId xmlns:a16="http://schemas.microsoft.com/office/drawing/2014/main" id="{148226A4-59AC-63FA-D8D1-571F8CDAA45E}"/>
              </a:ext>
            </a:extLst>
          </p:cNvPr>
          <p:cNvCxnSpPr/>
          <p:nvPr/>
        </p:nvCxnSpPr>
        <p:spPr>
          <a:xfrm flipH="1">
            <a:off x="6210300" y="4749654"/>
            <a:ext cx="7789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96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65C23-60BA-CEAB-BA07-40F25B78603D}"/>
            </a:ext>
          </a:extLst>
        </p:cNvPr>
        <p:cNvGrpSpPr/>
        <p:nvPr/>
      </p:nvGrpSpPr>
      <p:grpSpPr>
        <a:xfrm>
          <a:off x="0" y="0"/>
          <a:ext cx="0" cy="0"/>
          <a:chOff x="0" y="0"/>
          <a:chExt cx="0" cy="0"/>
        </a:xfrm>
      </p:grpSpPr>
      <p:pic>
        <p:nvPicPr>
          <p:cNvPr id="6228" name="Picture 22">
            <a:extLst>
              <a:ext uri="{FF2B5EF4-FFF2-40B4-BE49-F238E27FC236}">
                <a16:creationId xmlns:a16="http://schemas.microsoft.com/office/drawing/2014/main" id="{08C8C6A6-6997-CB01-A16F-A7DBD7528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900000">
            <a:off x="1037110" y="4917466"/>
            <a:ext cx="1917062" cy="14794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C00C3F-D2E8-C1D6-16B5-1224D194931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Wiring for Detector</a:t>
            </a:r>
            <a:endParaRPr lang="en-US" dirty="0"/>
          </a:p>
        </p:txBody>
      </p:sp>
      <p:grpSp>
        <p:nvGrpSpPr>
          <p:cNvPr id="4" name="Group 3">
            <a:extLst>
              <a:ext uri="{FF2B5EF4-FFF2-40B4-BE49-F238E27FC236}">
                <a16:creationId xmlns:a16="http://schemas.microsoft.com/office/drawing/2014/main" id="{9ACBFE41-A0D1-453E-89D6-B308BE403C07}"/>
              </a:ext>
            </a:extLst>
          </p:cNvPr>
          <p:cNvGrpSpPr/>
          <p:nvPr/>
        </p:nvGrpSpPr>
        <p:grpSpPr>
          <a:xfrm>
            <a:off x="4134657" y="2167697"/>
            <a:ext cx="3603452" cy="2367135"/>
            <a:chOff x="3596510" y="2900680"/>
            <a:chExt cx="3603674" cy="2367280"/>
          </a:xfrm>
        </p:grpSpPr>
        <p:pic>
          <p:nvPicPr>
            <p:cNvPr id="5" name="Picture 14">
              <a:extLst>
                <a:ext uri="{FF2B5EF4-FFF2-40B4-BE49-F238E27FC236}">
                  <a16:creationId xmlns:a16="http://schemas.microsoft.com/office/drawing/2014/main" id="{84606860-13B3-CDC6-72A0-E0ED124AB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510" y="2900680"/>
              <a:ext cx="3603674" cy="2367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blue circuit board&#10;&#10;Description automatically generated">
              <a:extLst>
                <a:ext uri="{FF2B5EF4-FFF2-40B4-BE49-F238E27FC236}">
                  <a16:creationId xmlns:a16="http://schemas.microsoft.com/office/drawing/2014/main" id="{6A9A144D-87E9-9639-1513-B6EF78CE7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692" y="3686837"/>
              <a:ext cx="1907059" cy="769389"/>
            </a:xfrm>
            <a:prstGeom prst="rect">
              <a:avLst/>
            </a:prstGeom>
          </p:spPr>
        </p:pic>
      </p:grpSp>
      <p:cxnSp>
        <p:nvCxnSpPr>
          <p:cNvPr id="49" name="Straight Connector 48">
            <a:extLst>
              <a:ext uri="{FF2B5EF4-FFF2-40B4-BE49-F238E27FC236}">
                <a16:creationId xmlns:a16="http://schemas.microsoft.com/office/drawing/2014/main" id="{445CF0FC-6323-26F8-E73E-B388F56880CF}"/>
              </a:ext>
            </a:extLst>
          </p:cNvPr>
          <p:cNvCxnSpPr/>
          <p:nvPr/>
        </p:nvCxnSpPr>
        <p:spPr>
          <a:xfrm flipH="1">
            <a:off x="5744665" y="3965522"/>
            <a:ext cx="50459" cy="40367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D26CB0B-338D-6F14-ADD6-646A3F872503}"/>
              </a:ext>
            </a:extLst>
          </p:cNvPr>
          <p:cNvCxnSpPr>
            <a:cxnSpLocks/>
          </p:cNvCxnSpPr>
          <p:nvPr/>
        </p:nvCxnSpPr>
        <p:spPr>
          <a:xfrm flipH="1">
            <a:off x="5849598" y="3965522"/>
            <a:ext cx="50459" cy="29527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C97E9F8-3F15-7C91-358D-83596E70DA52}"/>
              </a:ext>
            </a:extLst>
          </p:cNvPr>
          <p:cNvCxnSpPr>
            <a:cxnSpLocks/>
          </p:cNvCxnSpPr>
          <p:nvPr/>
        </p:nvCxnSpPr>
        <p:spPr>
          <a:xfrm flipH="1">
            <a:off x="7345397" y="3955435"/>
            <a:ext cx="51362" cy="4255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8" name="Straight Connector 3087">
            <a:extLst>
              <a:ext uri="{FF2B5EF4-FFF2-40B4-BE49-F238E27FC236}">
                <a16:creationId xmlns:a16="http://schemas.microsoft.com/office/drawing/2014/main" id="{BA268986-22F9-9152-3A4A-82F7535006C2}"/>
              </a:ext>
            </a:extLst>
          </p:cNvPr>
          <p:cNvCxnSpPr/>
          <p:nvPr/>
        </p:nvCxnSpPr>
        <p:spPr>
          <a:xfrm>
            <a:off x="6677459" y="4094476"/>
            <a:ext cx="199966"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17" name="Straight Connector 3116">
            <a:extLst>
              <a:ext uri="{FF2B5EF4-FFF2-40B4-BE49-F238E27FC236}">
                <a16:creationId xmlns:a16="http://schemas.microsoft.com/office/drawing/2014/main" id="{CBCDF309-B324-D7DA-4EA4-4E32AEF198D0}"/>
              </a:ext>
            </a:extLst>
          </p:cNvPr>
          <p:cNvCxnSpPr>
            <a:cxnSpLocks/>
          </p:cNvCxnSpPr>
          <p:nvPr/>
        </p:nvCxnSpPr>
        <p:spPr>
          <a:xfrm>
            <a:off x="5370897" y="3965522"/>
            <a:ext cx="0" cy="889925"/>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18" name="Straight Connector 3117">
            <a:extLst>
              <a:ext uri="{FF2B5EF4-FFF2-40B4-BE49-F238E27FC236}">
                <a16:creationId xmlns:a16="http://schemas.microsoft.com/office/drawing/2014/main" id="{4054E466-0D9C-74FD-205B-D1982739081D}"/>
              </a:ext>
            </a:extLst>
          </p:cNvPr>
          <p:cNvCxnSpPr>
            <a:cxnSpLocks/>
          </p:cNvCxnSpPr>
          <p:nvPr/>
        </p:nvCxnSpPr>
        <p:spPr>
          <a:xfrm>
            <a:off x="5481905" y="3965522"/>
            <a:ext cx="0" cy="788465"/>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6146" name="Picture 2">
            <a:extLst>
              <a:ext uri="{FF2B5EF4-FFF2-40B4-BE49-F238E27FC236}">
                <a16:creationId xmlns:a16="http://schemas.microsoft.com/office/drawing/2014/main" id="{6048208E-093E-C3E1-1B1D-CA5A0BC74E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8" t="18912" r="10648" b="14717"/>
          <a:stretch/>
        </p:blipFill>
        <p:spPr bwMode="auto">
          <a:xfrm>
            <a:off x="1889916" y="2008061"/>
            <a:ext cx="1647428" cy="13892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0338967-3574-2659-E578-619398FC5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8241649" y="3798337"/>
            <a:ext cx="1431699" cy="128132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F5F11360-1831-D0C1-60CE-620BC9F770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294" t="11150" r="18036" b="53705"/>
          <a:stretch/>
        </p:blipFill>
        <p:spPr bwMode="auto">
          <a:xfrm>
            <a:off x="4835049" y="613507"/>
            <a:ext cx="2202667" cy="11611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a memory card&#10;&#10;Description automatically generated">
            <a:extLst>
              <a:ext uri="{FF2B5EF4-FFF2-40B4-BE49-F238E27FC236}">
                <a16:creationId xmlns:a16="http://schemas.microsoft.com/office/drawing/2014/main" id="{A6936891-1981-0316-D8DB-F822EC0724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6970121" y="3101512"/>
            <a:ext cx="759721" cy="538385"/>
          </a:xfrm>
          <a:prstGeom prst="rect">
            <a:avLst/>
          </a:prstGeom>
        </p:spPr>
      </p:pic>
      <p:pic>
        <p:nvPicPr>
          <p:cNvPr id="10" name="Picture 9" descr="A close-up of a microchip&#10;&#10;Description automatically generated">
            <a:extLst>
              <a:ext uri="{FF2B5EF4-FFF2-40B4-BE49-F238E27FC236}">
                <a16:creationId xmlns:a16="http://schemas.microsoft.com/office/drawing/2014/main" id="{DB7835E2-BFE6-3ADE-8650-F1ED392F5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6715290" y="2957136"/>
            <a:ext cx="857088" cy="880349"/>
          </a:xfrm>
          <a:prstGeom prst="rect">
            <a:avLst/>
          </a:prstGeom>
        </p:spPr>
      </p:pic>
      <p:pic>
        <p:nvPicPr>
          <p:cNvPr id="28" name="Picture 27">
            <a:extLst>
              <a:ext uri="{FF2B5EF4-FFF2-40B4-BE49-F238E27FC236}">
                <a16:creationId xmlns:a16="http://schemas.microsoft.com/office/drawing/2014/main" id="{535D0A16-C89D-B8EE-C938-898A19DC0B6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8188" b="50680" l="51613" r="67613">
                        <a14:foregroundMark x1="66065" y1="22006" x2="63355" y2="41230"/>
                        <a14:foregroundMark x1="63355" y1="41230" x2="55290" y2="48608"/>
                        <a14:foregroundMark x1="55290" y1="48608" x2="52194" y2="48414"/>
                        <a14:foregroundMark x1="52452" y1="48867" x2="64323" y2="49320"/>
                        <a14:foregroundMark x1="58710" y1="49579" x2="59613" y2="49515"/>
                        <a14:foregroundMark x1="58065" y1="50744" x2="59935" y2="49450"/>
                        <a14:foregroundMark x1="57419" y1="50227" x2="55806" y2="47573"/>
                        <a14:foregroundMark x1="63032" y1="47184" x2="64839" y2="45955"/>
                        <a14:foregroundMark x1="63226" y1="42330" x2="65226" y2="34304"/>
                        <a14:foregroundMark x1="65484" y1="37217" x2="66258" y2="23430"/>
                        <a14:foregroundMark x1="66258" y1="23430" x2="66387" y2="23042"/>
                        <a14:foregroundMark x1="65419" y1="34498" x2="67419" y2="22395"/>
                        <a14:foregroundMark x1="67419" y1="22395" x2="66129" y2="21100"/>
                        <a14:foregroundMark x1="53871" y1="19935" x2="67161" y2="21036"/>
                        <a14:foregroundMark x1="57871" y1="19676" x2="62194" y2="21618"/>
                        <a14:foregroundMark x1="57613" y1="22136" x2="62710" y2="23883"/>
                        <a14:foregroundMark x1="57419" y1="22136" x2="61806" y2="21683"/>
                        <a14:foregroundMark x1="57806" y1="19029" x2="61742" y2="21942"/>
                        <a14:foregroundMark x1="59097" y1="18900" x2="62000" y2="21359"/>
                        <a14:foregroundMark x1="59226" y1="19094" x2="62452" y2="20518"/>
                        <a14:foregroundMark x1="59935" y1="18641" x2="62194" y2="20971"/>
                        <a14:foregroundMark x1="60000" y1="18252" x2="62581" y2="20906"/>
                        <a14:foregroundMark x1="61161" y1="18576" x2="62516" y2="21683"/>
                        <a14:foregroundMark x1="63548" y1="20647" x2="66968" y2="20841"/>
                        <a14:foregroundMark x1="64258" y1="21100" x2="67613" y2="20647"/>
                        <a14:foregroundMark x1="59742" y1="20841" x2="62065" y2="19353"/>
                        <a14:foregroundMark x1="58903" y1="20194" x2="62258" y2="18641"/>
                        <a14:foregroundMark x1="53355" y1="42136" x2="53484" y2="46537"/>
                      </a14:backgroundRemoval>
                    </a14:imgEffect>
                  </a14:imgLayer>
                </a14:imgProps>
              </a:ext>
            </a:extLst>
          </a:blip>
          <a:srcRect l="49725" t="17676" r="30434" b="47619"/>
          <a:stretch/>
        </p:blipFill>
        <p:spPr>
          <a:xfrm rot="15929136">
            <a:off x="4739424" y="4360654"/>
            <a:ext cx="1120477" cy="1953586"/>
          </a:xfrm>
          <a:prstGeom prst="rect">
            <a:avLst/>
          </a:prstGeom>
        </p:spPr>
      </p:pic>
      <p:cxnSp>
        <p:nvCxnSpPr>
          <p:cNvPr id="55" name="Straight Connector 54">
            <a:extLst>
              <a:ext uri="{FF2B5EF4-FFF2-40B4-BE49-F238E27FC236}">
                <a16:creationId xmlns:a16="http://schemas.microsoft.com/office/drawing/2014/main" id="{CAD39FB5-AFCC-DA24-F188-4E6CC3298C0A}"/>
              </a:ext>
            </a:extLst>
          </p:cNvPr>
          <p:cNvCxnSpPr>
            <a:cxnSpLocks/>
          </p:cNvCxnSpPr>
          <p:nvPr/>
        </p:nvCxnSpPr>
        <p:spPr>
          <a:xfrm>
            <a:off x="6746990" y="3965522"/>
            <a:ext cx="60905" cy="2963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1" name="Picture 16">
            <a:extLst>
              <a:ext uri="{FF2B5EF4-FFF2-40B4-BE49-F238E27FC236}">
                <a16:creationId xmlns:a16="http://schemas.microsoft.com/office/drawing/2014/main" id="{7FA96860-78D4-CE72-FAE7-4033F1A181F2}"/>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40478" t="39168" r="38408" b="37999"/>
          <a:stretch/>
        </p:blipFill>
        <p:spPr bwMode="auto">
          <a:xfrm rot="2700000">
            <a:off x="6356851" y="3909945"/>
            <a:ext cx="341286" cy="36906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A813F79A-C019-1BA2-2EC6-8A094E6D3E0D}"/>
              </a:ext>
            </a:extLst>
          </p:cNvPr>
          <p:cNvCxnSpPr/>
          <p:nvPr/>
        </p:nvCxnSpPr>
        <p:spPr>
          <a:xfrm>
            <a:off x="6861550" y="3955435"/>
            <a:ext cx="0" cy="14763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8F3830F-39B7-9590-3EBA-B70B7F2E59F8}"/>
              </a:ext>
            </a:extLst>
          </p:cNvPr>
          <p:cNvCxnSpPr>
            <a:cxnSpLocks/>
          </p:cNvCxnSpPr>
          <p:nvPr/>
        </p:nvCxnSpPr>
        <p:spPr>
          <a:xfrm>
            <a:off x="6970121" y="3965522"/>
            <a:ext cx="0" cy="35301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DF3F025-06B1-E356-7915-22AF4F56634E}"/>
              </a:ext>
            </a:extLst>
          </p:cNvPr>
          <p:cNvCxnSpPr>
            <a:cxnSpLocks/>
          </p:cNvCxnSpPr>
          <p:nvPr/>
        </p:nvCxnSpPr>
        <p:spPr>
          <a:xfrm flipH="1">
            <a:off x="6122035" y="4318538"/>
            <a:ext cx="8480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6A101B8-E7FA-5B6A-81B4-855BB1D612FE}"/>
              </a:ext>
            </a:extLst>
          </p:cNvPr>
          <p:cNvCxnSpPr>
            <a:cxnSpLocks/>
          </p:cNvCxnSpPr>
          <p:nvPr/>
        </p:nvCxnSpPr>
        <p:spPr>
          <a:xfrm flipV="1">
            <a:off x="5481905" y="2167697"/>
            <a:ext cx="0" cy="62207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D20B21-F81D-5D5A-4643-18E30C069F4A}"/>
              </a:ext>
            </a:extLst>
          </p:cNvPr>
          <p:cNvCxnSpPr/>
          <p:nvPr/>
        </p:nvCxnSpPr>
        <p:spPr>
          <a:xfrm>
            <a:off x="5481905" y="2175635"/>
            <a:ext cx="640130"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7FE392E-71D2-5BA3-EBBC-4BA66FEE7AF7}"/>
              </a:ext>
            </a:extLst>
          </p:cNvPr>
          <p:cNvCxnSpPr>
            <a:cxnSpLocks/>
          </p:cNvCxnSpPr>
          <p:nvPr/>
        </p:nvCxnSpPr>
        <p:spPr>
          <a:xfrm>
            <a:off x="6122035" y="2175635"/>
            <a:ext cx="0" cy="214290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B2A5A9D-5390-6558-3FB0-7EBEE10CC31D}"/>
              </a:ext>
            </a:extLst>
          </p:cNvPr>
          <p:cNvCxnSpPr>
            <a:cxnSpLocks/>
          </p:cNvCxnSpPr>
          <p:nvPr/>
        </p:nvCxnSpPr>
        <p:spPr>
          <a:xfrm flipV="1">
            <a:off x="5358448" y="2116676"/>
            <a:ext cx="0" cy="6731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145" name="Straight Connector 6144">
            <a:extLst>
              <a:ext uri="{FF2B5EF4-FFF2-40B4-BE49-F238E27FC236}">
                <a16:creationId xmlns:a16="http://schemas.microsoft.com/office/drawing/2014/main" id="{179E0160-13C1-BA9C-C13C-316DE94E965C}"/>
              </a:ext>
            </a:extLst>
          </p:cNvPr>
          <p:cNvCxnSpPr>
            <a:cxnSpLocks/>
          </p:cNvCxnSpPr>
          <p:nvPr/>
        </p:nvCxnSpPr>
        <p:spPr>
          <a:xfrm flipH="1">
            <a:off x="6225223" y="4084726"/>
            <a:ext cx="146491"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149" name="Straight Connector 6148">
            <a:extLst>
              <a:ext uri="{FF2B5EF4-FFF2-40B4-BE49-F238E27FC236}">
                <a16:creationId xmlns:a16="http://schemas.microsoft.com/office/drawing/2014/main" id="{3B390C0F-4690-959E-9F8F-790088CD69FB}"/>
              </a:ext>
            </a:extLst>
          </p:cNvPr>
          <p:cNvCxnSpPr/>
          <p:nvPr/>
        </p:nvCxnSpPr>
        <p:spPr>
          <a:xfrm>
            <a:off x="6223375" y="3946837"/>
            <a:ext cx="0" cy="14763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646EFC70-F9AD-3470-A05D-A5971C28636A}"/>
              </a:ext>
            </a:extLst>
          </p:cNvPr>
          <p:cNvCxnSpPr/>
          <p:nvPr/>
        </p:nvCxnSpPr>
        <p:spPr>
          <a:xfrm flipV="1">
            <a:off x="6223375" y="2116676"/>
            <a:ext cx="0" cy="1420812"/>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156" name="Straight Connector 6155">
            <a:extLst>
              <a:ext uri="{FF2B5EF4-FFF2-40B4-BE49-F238E27FC236}">
                <a16:creationId xmlns:a16="http://schemas.microsoft.com/office/drawing/2014/main" id="{3D950170-0985-5018-DFD3-6CBCBF944DDF}"/>
              </a:ext>
            </a:extLst>
          </p:cNvPr>
          <p:cNvCxnSpPr/>
          <p:nvPr/>
        </p:nvCxnSpPr>
        <p:spPr>
          <a:xfrm flipH="1">
            <a:off x="5347335" y="2116676"/>
            <a:ext cx="87604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164" name="Straight Connector 6163">
            <a:extLst>
              <a:ext uri="{FF2B5EF4-FFF2-40B4-BE49-F238E27FC236}">
                <a16:creationId xmlns:a16="http://schemas.microsoft.com/office/drawing/2014/main" id="{B86287DC-F46B-F475-A841-A41D349E0571}"/>
              </a:ext>
            </a:extLst>
          </p:cNvPr>
          <p:cNvCxnSpPr>
            <a:cxnSpLocks/>
          </p:cNvCxnSpPr>
          <p:nvPr/>
        </p:nvCxnSpPr>
        <p:spPr>
          <a:xfrm>
            <a:off x="6071062" y="4359754"/>
            <a:ext cx="0" cy="6745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67" name="Straight Connector 6166">
            <a:extLst>
              <a:ext uri="{FF2B5EF4-FFF2-40B4-BE49-F238E27FC236}">
                <a16:creationId xmlns:a16="http://schemas.microsoft.com/office/drawing/2014/main" id="{AA14A95F-15EB-2B6A-CBAA-6ED75344074C}"/>
              </a:ext>
            </a:extLst>
          </p:cNvPr>
          <p:cNvCxnSpPr/>
          <p:nvPr/>
        </p:nvCxnSpPr>
        <p:spPr>
          <a:xfrm>
            <a:off x="6173891" y="4364462"/>
            <a:ext cx="0" cy="136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D0A5C870-A628-9257-EF13-D3AE2A2D6769}"/>
              </a:ext>
            </a:extLst>
          </p:cNvPr>
          <p:cNvCxnSpPr/>
          <p:nvPr/>
        </p:nvCxnSpPr>
        <p:spPr>
          <a:xfrm flipH="1">
            <a:off x="6071062" y="5732946"/>
            <a:ext cx="1028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70" name="Straight Connector 6169">
            <a:extLst>
              <a:ext uri="{FF2B5EF4-FFF2-40B4-BE49-F238E27FC236}">
                <a16:creationId xmlns:a16="http://schemas.microsoft.com/office/drawing/2014/main" id="{1BE4C17B-4797-FC16-4363-A01384AB109C}"/>
              </a:ext>
            </a:extLst>
          </p:cNvPr>
          <p:cNvCxnSpPr/>
          <p:nvPr/>
        </p:nvCxnSpPr>
        <p:spPr>
          <a:xfrm>
            <a:off x="6173891" y="4359754"/>
            <a:ext cx="0" cy="13684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71" name="Straight Connector 6170">
            <a:extLst>
              <a:ext uri="{FF2B5EF4-FFF2-40B4-BE49-F238E27FC236}">
                <a16:creationId xmlns:a16="http://schemas.microsoft.com/office/drawing/2014/main" id="{6B7809A7-4CB6-0BA9-2BD0-6B75F954C728}"/>
              </a:ext>
            </a:extLst>
          </p:cNvPr>
          <p:cNvCxnSpPr/>
          <p:nvPr/>
        </p:nvCxnSpPr>
        <p:spPr>
          <a:xfrm flipH="1">
            <a:off x="6071062" y="5728238"/>
            <a:ext cx="10282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172" name="Picture 12">
            <a:extLst>
              <a:ext uri="{FF2B5EF4-FFF2-40B4-BE49-F238E27FC236}">
                <a16:creationId xmlns:a16="http://schemas.microsoft.com/office/drawing/2014/main" id="{67B8D9C3-3578-5546-37E1-BA3213AF307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89495" t="18333" b="48281"/>
          <a:stretch/>
        </p:blipFill>
        <p:spPr bwMode="auto">
          <a:xfrm rot="16200000" flipV="1">
            <a:off x="3371734" y="4757123"/>
            <a:ext cx="365198" cy="1160648"/>
          </a:xfrm>
          <a:prstGeom prst="rect">
            <a:avLst/>
          </a:prstGeom>
          <a:noFill/>
          <a:extLst>
            <a:ext uri="{909E8E84-426E-40DD-AFC4-6F175D3DCCD1}">
              <a14:hiddenFill xmlns:a14="http://schemas.microsoft.com/office/drawing/2010/main">
                <a:solidFill>
                  <a:srgbClr val="FFFFFF"/>
                </a:solidFill>
              </a14:hiddenFill>
            </a:ext>
          </a:extLst>
        </p:spPr>
      </p:pic>
      <p:cxnSp>
        <p:nvCxnSpPr>
          <p:cNvPr id="6173" name="Straight Connector 6172">
            <a:extLst>
              <a:ext uri="{FF2B5EF4-FFF2-40B4-BE49-F238E27FC236}">
                <a16:creationId xmlns:a16="http://schemas.microsoft.com/office/drawing/2014/main" id="{8E5E2033-C8DF-33FA-5486-C89451B0E2F7}"/>
              </a:ext>
            </a:extLst>
          </p:cNvPr>
          <p:cNvCxnSpPr>
            <a:cxnSpLocks/>
          </p:cNvCxnSpPr>
          <p:nvPr/>
        </p:nvCxnSpPr>
        <p:spPr>
          <a:xfrm>
            <a:off x="4123371" y="5010688"/>
            <a:ext cx="0" cy="302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76" name="Straight Connector 6175">
            <a:extLst>
              <a:ext uri="{FF2B5EF4-FFF2-40B4-BE49-F238E27FC236}">
                <a16:creationId xmlns:a16="http://schemas.microsoft.com/office/drawing/2014/main" id="{8EBD180A-E87F-6F95-D3DB-9CC33DEE6C66}"/>
              </a:ext>
            </a:extLst>
          </p:cNvPr>
          <p:cNvCxnSpPr>
            <a:cxnSpLocks/>
          </p:cNvCxnSpPr>
          <p:nvPr/>
        </p:nvCxnSpPr>
        <p:spPr>
          <a:xfrm flipH="1">
            <a:off x="4123371" y="5021801"/>
            <a:ext cx="3762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78" name="Straight Connector 6177">
            <a:extLst>
              <a:ext uri="{FF2B5EF4-FFF2-40B4-BE49-F238E27FC236}">
                <a16:creationId xmlns:a16="http://schemas.microsoft.com/office/drawing/2014/main" id="{7156A30D-9F6D-4781-C745-EF636C23F4C8}"/>
              </a:ext>
            </a:extLst>
          </p:cNvPr>
          <p:cNvCxnSpPr>
            <a:cxnSpLocks/>
          </p:cNvCxnSpPr>
          <p:nvPr/>
        </p:nvCxnSpPr>
        <p:spPr>
          <a:xfrm>
            <a:off x="4120196" y="5348826"/>
            <a:ext cx="0" cy="3794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79" name="Straight Connector 6178">
            <a:extLst>
              <a:ext uri="{FF2B5EF4-FFF2-40B4-BE49-F238E27FC236}">
                <a16:creationId xmlns:a16="http://schemas.microsoft.com/office/drawing/2014/main" id="{90424FB7-85DC-BB84-8C44-D7E2DF696B68}"/>
              </a:ext>
            </a:extLst>
          </p:cNvPr>
          <p:cNvCxnSpPr>
            <a:cxnSpLocks/>
          </p:cNvCxnSpPr>
          <p:nvPr/>
        </p:nvCxnSpPr>
        <p:spPr>
          <a:xfrm flipH="1">
            <a:off x="4123371" y="5713952"/>
            <a:ext cx="3762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8" name="Straight Connector 6187">
            <a:extLst>
              <a:ext uri="{FF2B5EF4-FFF2-40B4-BE49-F238E27FC236}">
                <a16:creationId xmlns:a16="http://schemas.microsoft.com/office/drawing/2014/main" id="{30233FED-4597-393D-99CD-8BCE401B5FB9}"/>
              </a:ext>
            </a:extLst>
          </p:cNvPr>
          <p:cNvCxnSpPr>
            <a:cxnSpLocks/>
          </p:cNvCxnSpPr>
          <p:nvPr/>
        </p:nvCxnSpPr>
        <p:spPr>
          <a:xfrm>
            <a:off x="6807895" y="1420821"/>
            <a:ext cx="116516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0" name="Straight Connector 6189">
            <a:extLst>
              <a:ext uri="{FF2B5EF4-FFF2-40B4-BE49-F238E27FC236}">
                <a16:creationId xmlns:a16="http://schemas.microsoft.com/office/drawing/2014/main" id="{6BFD3B5F-81AF-E61E-9493-1F1C73D8CFFB}"/>
              </a:ext>
            </a:extLst>
          </p:cNvPr>
          <p:cNvCxnSpPr/>
          <p:nvPr/>
        </p:nvCxnSpPr>
        <p:spPr>
          <a:xfrm>
            <a:off x="7973060" y="1420821"/>
            <a:ext cx="0" cy="28640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2" name="Straight Connector 6191">
            <a:extLst>
              <a:ext uri="{FF2B5EF4-FFF2-40B4-BE49-F238E27FC236}">
                <a16:creationId xmlns:a16="http://schemas.microsoft.com/office/drawing/2014/main" id="{2E568075-5248-540C-41C2-FDA4515397F9}"/>
              </a:ext>
            </a:extLst>
          </p:cNvPr>
          <p:cNvCxnSpPr/>
          <p:nvPr/>
        </p:nvCxnSpPr>
        <p:spPr>
          <a:xfrm flipH="1">
            <a:off x="7443893" y="4272180"/>
            <a:ext cx="5291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4" name="Straight Connector 6193">
            <a:extLst>
              <a:ext uri="{FF2B5EF4-FFF2-40B4-BE49-F238E27FC236}">
                <a16:creationId xmlns:a16="http://schemas.microsoft.com/office/drawing/2014/main" id="{8542E0E1-50AB-788E-6885-60EB270215E7}"/>
              </a:ext>
            </a:extLst>
          </p:cNvPr>
          <p:cNvCxnSpPr>
            <a:cxnSpLocks/>
          </p:cNvCxnSpPr>
          <p:nvPr/>
        </p:nvCxnSpPr>
        <p:spPr>
          <a:xfrm>
            <a:off x="7443893" y="4380968"/>
            <a:ext cx="660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96" name="Straight Connector 6195">
            <a:extLst>
              <a:ext uri="{FF2B5EF4-FFF2-40B4-BE49-F238E27FC236}">
                <a16:creationId xmlns:a16="http://schemas.microsoft.com/office/drawing/2014/main" id="{9E603199-4657-5833-A76F-54D3D006E1C1}"/>
              </a:ext>
            </a:extLst>
          </p:cNvPr>
          <p:cNvCxnSpPr/>
          <p:nvPr/>
        </p:nvCxnSpPr>
        <p:spPr>
          <a:xfrm>
            <a:off x="6807895" y="1194074"/>
            <a:ext cx="12963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99" name="Straight Connector 6198">
            <a:extLst>
              <a:ext uri="{FF2B5EF4-FFF2-40B4-BE49-F238E27FC236}">
                <a16:creationId xmlns:a16="http://schemas.microsoft.com/office/drawing/2014/main" id="{6BDFD8FE-47B9-42B6-793B-8CCB3A33FF82}"/>
              </a:ext>
            </a:extLst>
          </p:cNvPr>
          <p:cNvCxnSpPr>
            <a:cxnSpLocks/>
          </p:cNvCxnSpPr>
          <p:nvPr/>
        </p:nvCxnSpPr>
        <p:spPr>
          <a:xfrm>
            <a:off x="8104293" y="1194074"/>
            <a:ext cx="0" cy="31868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03" name="Straight Connector 6202">
            <a:extLst>
              <a:ext uri="{FF2B5EF4-FFF2-40B4-BE49-F238E27FC236}">
                <a16:creationId xmlns:a16="http://schemas.microsoft.com/office/drawing/2014/main" id="{E3845E74-3731-514F-8D13-BF51156B1CBB}"/>
              </a:ext>
            </a:extLst>
          </p:cNvPr>
          <p:cNvCxnSpPr/>
          <p:nvPr/>
        </p:nvCxnSpPr>
        <p:spPr>
          <a:xfrm flipH="1">
            <a:off x="6565477" y="961505"/>
            <a:ext cx="242418" cy="0"/>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6205" name="Straight Connector 6204">
            <a:extLst>
              <a:ext uri="{FF2B5EF4-FFF2-40B4-BE49-F238E27FC236}">
                <a16:creationId xmlns:a16="http://schemas.microsoft.com/office/drawing/2014/main" id="{E54338B2-84E2-B48C-8E95-A338C0EEC5B3}"/>
              </a:ext>
            </a:extLst>
          </p:cNvPr>
          <p:cNvCxnSpPr>
            <a:cxnSpLocks/>
          </p:cNvCxnSpPr>
          <p:nvPr/>
        </p:nvCxnSpPr>
        <p:spPr>
          <a:xfrm>
            <a:off x="6565477" y="961505"/>
            <a:ext cx="0" cy="1090083"/>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6207" name="Straight Connector 6206">
            <a:extLst>
              <a:ext uri="{FF2B5EF4-FFF2-40B4-BE49-F238E27FC236}">
                <a16:creationId xmlns:a16="http://schemas.microsoft.com/office/drawing/2014/main" id="{36F76890-2E52-651F-4709-C6B789035B37}"/>
              </a:ext>
            </a:extLst>
          </p:cNvPr>
          <p:cNvCxnSpPr>
            <a:cxnSpLocks/>
          </p:cNvCxnSpPr>
          <p:nvPr/>
        </p:nvCxnSpPr>
        <p:spPr>
          <a:xfrm flipH="1">
            <a:off x="4835049" y="2051588"/>
            <a:ext cx="1730428" cy="0"/>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3074" name="Straight Connector 3073">
            <a:extLst>
              <a:ext uri="{FF2B5EF4-FFF2-40B4-BE49-F238E27FC236}">
                <a16:creationId xmlns:a16="http://schemas.microsoft.com/office/drawing/2014/main" id="{44E98AC4-F654-CDA4-3418-4E3210C973A3}"/>
              </a:ext>
            </a:extLst>
          </p:cNvPr>
          <p:cNvCxnSpPr>
            <a:cxnSpLocks/>
          </p:cNvCxnSpPr>
          <p:nvPr/>
        </p:nvCxnSpPr>
        <p:spPr>
          <a:xfrm flipV="1">
            <a:off x="4835049" y="2051588"/>
            <a:ext cx="0" cy="735933"/>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3084" name="Straight Connector 3083">
            <a:extLst>
              <a:ext uri="{FF2B5EF4-FFF2-40B4-BE49-F238E27FC236}">
                <a16:creationId xmlns:a16="http://schemas.microsoft.com/office/drawing/2014/main" id="{F4A38CA6-61E9-4AB6-84C4-05CF481F93FC}"/>
              </a:ext>
            </a:extLst>
          </p:cNvPr>
          <p:cNvCxnSpPr/>
          <p:nvPr/>
        </p:nvCxnSpPr>
        <p:spPr>
          <a:xfrm>
            <a:off x="7291892" y="3858638"/>
            <a:ext cx="1064285"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87" name="Straight Connector 3086">
            <a:extLst>
              <a:ext uri="{FF2B5EF4-FFF2-40B4-BE49-F238E27FC236}">
                <a16:creationId xmlns:a16="http://schemas.microsoft.com/office/drawing/2014/main" id="{CC143549-E8EA-4D97-26F9-178806DB580D}"/>
              </a:ext>
            </a:extLst>
          </p:cNvPr>
          <p:cNvCxnSpPr/>
          <p:nvPr/>
        </p:nvCxnSpPr>
        <p:spPr>
          <a:xfrm>
            <a:off x="7503160" y="3965522"/>
            <a:ext cx="853017"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92" name="Straight Connector 3091">
            <a:extLst>
              <a:ext uri="{FF2B5EF4-FFF2-40B4-BE49-F238E27FC236}">
                <a16:creationId xmlns:a16="http://schemas.microsoft.com/office/drawing/2014/main" id="{0D8BBBEC-A292-6E0C-A74A-B2DED8C0E714}"/>
              </a:ext>
            </a:extLst>
          </p:cNvPr>
          <p:cNvCxnSpPr/>
          <p:nvPr/>
        </p:nvCxnSpPr>
        <p:spPr>
          <a:xfrm>
            <a:off x="8356177" y="3922721"/>
            <a:ext cx="0" cy="42801"/>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95" name="Straight Connector 3094">
            <a:extLst>
              <a:ext uri="{FF2B5EF4-FFF2-40B4-BE49-F238E27FC236}">
                <a16:creationId xmlns:a16="http://schemas.microsoft.com/office/drawing/2014/main" id="{562713A0-F091-75E1-515A-C12DF0600CBB}"/>
              </a:ext>
            </a:extLst>
          </p:cNvPr>
          <p:cNvCxnSpPr>
            <a:cxnSpLocks/>
          </p:cNvCxnSpPr>
          <p:nvPr/>
        </p:nvCxnSpPr>
        <p:spPr>
          <a:xfrm>
            <a:off x="3537344" y="3298305"/>
            <a:ext cx="284404"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098" name="Straight Connector 3097">
            <a:extLst>
              <a:ext uri="{FF2B5EF4-FFF2-40B4-BE49-F238E27FC236}">
                <a16:creationId xmlns:a16="http://schemas.microsoft.com/office/drawing/2014/main" id="{9DC987F7-1891-A38F-0C62-DDBE954C2103}"/>
              </a:ext>
            </a:extLst>
          </p:cNvPr>
          <p:cNvCxnSpPr>
            <a:cxnSpLocks/>
          </p:cNvCxnSpPr>
          <p:nvPr/>
        </p:nvCxnSpPr>
        <p:spPr>
          <a:xfrm>
            <a:off x="3537344" y="3341764"/>
            <a:ext cx="356454"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02" name="Straight Connector 3101">
            <a:extLst>
              <a:ext uri="{FF2B5EF4-FFF2-40B4-BE49-F238E27FC236}">
                <a16:creationId xmlns:a16="http://schemas.microsoft.com/office/drawing/2014/main" id="{7F87C946-FBBA-8159-D653-F1BF0FA211B0}"/>
              </a:ext>
            </a:extLst>
          </p:cNvPr>
          <p:cNvCxnSpPr>
            <a:cxnSpLocks/>
          </p:cNvCxnSpPr>
          <p:nvPr/>
        </p:nvCxnSpPr>
        <p:spPr>
          <a:xfrm>
            <a:off x="3537344" y="3258147"/>
            <a:ext cx="21233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03" name="Straight Connector 3102">
            <a:extLst>
              <a:ext uri="{FF2B5EF4-FFF2-40B4-BE49-F238E27FC236}">
                <a16:creationId xmlns:a16="http://schemas.microsoft.com/office/drawing/2014/main" id="{28385899-9F37-A8C8-0B33-CF53A8FC4EF0}"/>
              </a:ext>
            </a:extLst>
          </p:cNvPr>
          <p:cNvCxnSpPr>
            <a:cxnSpLocks/>
          </p:cNvCxnSpPr>
          <p:nvPr/>
        </p:nvCxnSpPr>
        <p:spPr>
          <a:xfrm>
            <a:off x="3537344" y="3381972"/>
            <a:ext cx="28440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8" name="Straight Connector 3107">
            <a:extLst>
              <a:ext uri="{FF2B5EF4-FFF2-40B4-BE49-F238E27FC236}">
                <a16:creationId xmlns:a16="http://schemas.microsoft.com/office/drawing/2014/main" id="{3C7EDE49-FD86-C5C3-FF5A-091B1BDE9735}"/>
              </a:ext>
            </a:extLst>
          </p:cNvPr>
          <p:cNvCxnSpPr>
            <a:cxnSpLocks/>
          </p:cNvCxnSpPr>
          <p:nvPr/>
        </p:nvCxnSpPr>
        <p:spPr>
          <a:xfrm>
            <a:off x="4023973" y="1194074"/>
            <a:ext cx="0" cy="30759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0" name="Straight Connector 3109">
            <a:extLst>
              <a:ext uri="{FF2B5EF4-FFF2-40B4-BE49-F238E27FC236}">
                <a16:creationId xmlns:a16="http://schemas.microsoft.com/office/drawing/2014/main" id="{0E45F557-8BA2-8A0D-4998-80794C2EC15D}"/>
              </a:ext>
            </a:extLst>
          </p:cNvPr>
          <p:cNvCxnSpPr>
            <a:cxnSpLocks/>
          </p:cNvCxnSpPr>
          <p:nvPr/>
        </p:nvCxnSpPr>
        <p:spPr>
          <a:xfrm flipH="1">
            <a:off x="4023973" y="4272180"/>
            <a:ext cx="4502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4" name="Straight Connector 3113">
            <a:extLst>
              <a:ext uri="{FF2B5EF4-FFF2-40B4-BE49-F238E27FC236}">
                <a16:creationId xmlns:a16="http://schemas.microsoft.com/office/drawing/2014/main" id="{E456A3AB-797D-2034-7C41-96F65A971F57}"/>
              </a:ext>
            </a:extLst>
          </p:cNvPr>
          <p:cNvCxnSpPr>
            <a:cxnSpLocks/>
          </p:cNvCxnSpPr>
          <p:nvPr/>
        </p:nvCxnSpPr>
        <p:spPr>
          <a:xfrm>
            <a:off x="3821748" y="3381972"/>
            <a:ext cx="0" cy="998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16" name="Straight Connector 3115">
            <a:extLst>
              <a:ext uri="{FF2B5EF4-FFF2-40B4-BE49-F238E27FC236}">
                <a16:creationId xmlns:a16="http://schemas.microsoft.com/office/drawing/2014/main" id="{02E2F0F3-A655-3742-40D2-7149286AC6BD}"/>
              </a:ext>
            </a:extLst>
          </p:cNvPr>
          <p:cNvCxnSpPr/>
          <p:nvPr/>
        </p:nvCxnSpPr>
        <p:spPr>
          <a:xfrm flipH="1">
            <a:off x="3821748" y="4380968"/>
            <a:ext cx="65246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26" name="Straight Connector 3125">
            <a:extLst>
              <a:ext uri="{FF2B5EF4-FFF2-40B4-BE49-F238E27FC236}">
                <a16:creationId xmlns:a16="http://schemas.microsoft.com/office/drawing/2014/main" id="{170394F0-1273-796B-F3D6-291352446BBC}"/>
              </a:ext>
            </a:extLst>
          </p:cNvPr>
          <p:cNvCxnSpPr>
            <a:cxnSpLocks/>
          </p:cNvCxnSpPr>
          <p:nvPr/>
        </p:nvCxnSpPr>
        <p:spPr>
          <a:xfrm flipV="1">
            <a:off x="3821748" y="2775488"/>
            <a:ext cx="0" cy="522817"/>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29" name="Straight Connector 3128">
            <a:extLst>
              <a:ext uri="{FF2B5EF4-FFF2-40B4-BE49-F238E27FC236}">
                <a16:creationId xmlns:a16="http://schemas.microsoft.com/office/drawing/2014/main" id="{0542C454-B8F6-25B3-F730-4AFDE3148923}"/>
              </a:ext>
            </a:extLst>
          </p:cNvPr>
          <p:cNvCxnSpPr/>
          <p:nvPr/>
        </p:nvCxnSpPr>
        <p:spPr>
          <a:xfrm flipH="1">
            <a:off x="3821748" y="2787521"/>
            <a:ext cx="701675"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31" name="Straight Connector 3130">
            <a:extLst>
              <a:ext uri="{FF2B5EF4-FFF2-40B4-BE49-F238E27FC236}">
                <a16:creationId xmlns:a16="http://schemas.microsoft.com/office/drawing/2014/main" id="{39A19A75-EF13-B23F-7DE6-D863811E6A68}"/>
              </a:ext>
            </a:extLst>
          </p:cNvPr>
          <p:cNvCxnSpPr>
            <a:cxnSpLocks/>
          </p:cNvCxnSpPr>
          <p:nvPr/>
        </p:nvCxnSpPr>
        <p:spPr>
          <a:xfrm flipV="1">
            <a:off x="3893798" y="2891376"/>
            <a:ext cx="0" cy="450388"/>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209" name="Straight Connector 6208">
            <a:extLst>
              <a:ext uri="{FF2B5EF4-FFF2-40B4-BE49-F238E27FC236}">
                <a16:creationId xmlns:a16="http://schemas.microsoft.com/office/drawing/2014/main" id="{FBD23614-667D-964A-96F7-CD487724D9D8}"/>
              </a:ext>
            </a:extLst>
          </p:cNvPr>
          <p:cNvCxnSpPr/>
          <p:nvPr/>
        </p:nvCxnSpPr>
        <p:spPr>
          <a:xfrm flipH="1">
            <a:off x="3880485" y="2891376"/>
            <a:ext cx="75247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6210" name="TextBox 6209">
            <a:extLst>
              <a:ext uri="{FF2B5EF4-FFF2-40B4-BE49-F238E27FC236}">
                <a16:creationId xmlns:a16="http://schemas.microsoft.com/office/drawing/2014/main" id="{CC0BA8D9-4AB0-EBDB-8406-782E7F1C6686}"/>
              </a:ext>
            </a:extLst>
          </p:cNvPr>
          <p:cNvSpPr txBox="1"/>
          <p:nvPr/>
        </p:nvSpPr>
        <p:spPr>
          <a:xfrm>
            <a:off x="1937284" y="3639897"/>
            <a:ext cx="1718296" cy="646331"/>
          </a:xfrm>
          <a:prstGeom prst="rect">
            <a:avLst/>
          </a:prstGeom>
          <a:noFill/>
        </p:spPr>
        <p:txBody>
          <a:bodyPr wrap="square" rtlCol="0">
            <a:spAutoFit/>
          </a:bodyPr>
          <a:lstStyle/>
          <a:p>
            <a:pPr algn="ctr"/>
            <a:r>
              <a:rPr lang="en-US" dirty="0"/>
              <a:t>Color code is important here</a:t>
            </a:r>
          </a:p>
        </p:txBody>
      </p:sp>
      <p:cxnSp>
        <p:nvCxnSpPr>
          <p:cNvPr id="6212" name="Straight Arrow Connector 6211">
            <a:extLst>
              <a:ext uri="{FF2B5EF4-FFF2-40B4-BE49-F238E27FC236}">
                <a16:creationId xmlns:a16="http://schemas.microsoft.com/office/drawing/2014/main" id="{BE4C2917-07AE-D430-9BF2-41D3BCCA07AB}"/>
              </a:ext>
            </a:extLst>
          </p:cNvPr>
          <p:cNvCxnSpPr/>
          <p:nvPr/>
        </p:nvCxnSpPr>
        <p:spPr>
          <a:xfrm flipV="1">
            <a:off x="3286760" y="3397310"/>
            <a:ext cx="358775" cy="325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20" name="Straight Connector 6219">
            <a:extLst>
              <a:ext uri="{FF2B5EF4-FFF2-40B4-BE49-F238E27FC236}">
                <a16:creationId xmlns:a16="http://schemas.microsoft.com/office/drawing/2014/main" id="{E274DD68-9FD7-E704-6F00-7E2915C4996B}"/>
              </a:ext>
            </a:extLst>
          </p:cNvPr>
          <p:cNvCxnSpPr>
            <a:cxnSpLocks/>
          </p:cNvCxnSpPr>
          <p:nvPr/>
        </p:nvCxnSpPr>
        <p:spPr>
          <a:xfrm flipH="1">
            <a:off x="3749675" y="961505"/>
            <a:ext cx="131127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22" name="Straight Connector 6221">
            <a:extLst>
              <a:ext uri="{FF2B5EF4-FFF2-40B4-BE49-F238E27FC236}">
                <a16:creationId xmlns:a16="http://schemas.microsoft.com/office/drawing/2014/main" id="{6806CC0D-1A41-9BEC-CDF5-D820478AFF5F}"/>
              </a:ext>
            </a:extLst>
          </p:cNvPr>
          <p:cNvCxnSpPr/>
          <p:nvPr/>
        </p:nvCxnSpPr>
        <p:spPr>
          <a:xfrm flipV="1">
            <a:off x="3749675" y="961505"/>
            <a:ext cx="0" cy="229664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25" name="Straight Connector 6224">
            <a:extLst>
              <a:ext uri="{FF2B5EF4-FFF2-40B4-BE49-F238E27FC236}">
                <a16:creationId xmlns:a16="http://schemas.microsoft.com/office/drawing/2014/main" id="{D6D4BF19-BDBF-16C8-B185-6AF5D01881DB}"/>
              </a:ext>
            </a:extLst>
          </p:cNvPr>
          <p:cNvCxnSpPr/>
          <p:nvPr/>
        </p:nvCxnSpPr>
        <p:spPr>
          <a:xfrm flipH="1">
            <a:off x="4023973" y="1194074"/>
            <a:ext cx="10369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Picture 2" descr="XBee socket to USB adapter">
            <a:extLst>
              <a:ext uri="{FF2B5EF4-FFF2-40B4-BE49-F238E27FC236}">
                <a16:creationId xmlns:a16="http://schemas.microsoft.com/office/drawing/2014/main" id="{0DF01848-33BE-860B-B614-E5D82E8C7B6D}"/>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15674" t="28080" r="18265" b="31030"/>
          <a:stretch/>
        </p:blipFill>
        <p:spPr bwMode="auto">
          <a:xfrm rot="16200000">
            <a:off x="6531027" y="4776649"/>
            <a:ext cx="1264138" cy="78246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32DBCE-DEC6-85E2-0719-7F72FF5332F4}"/>
              </a:ext>
            </a:extLst>
          </p:cNvPr>
          <p:cNvCxnSpPr>
            <a:cxnSpLocks/>
          </p:cNvCxnSpPr>
          <p:nvPr/>
        </p:nvCxnSpPr>
        <p:spPr>
          <a:xfrm flipH="1">
            <a:off x="7094063" y="4380968"/>
            <a:ext cx="29059" cy="2677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BE1DC93-8D69-BB06-1A05-82E49DD33815}"/>
              </a:ext>
            </a:extLst>
          </p:cNvPr>
          <p:cNvCxnSpPr>
            <a:cxnSpLocks/>
          </p:cNvCxnSpPr>
          <p:nvPr/>
        </p:nvCxnSpPr>
        <p:spPr>
          <a:xfrm>
            <a:off x="7020379" y="4246873"/>
            <a:ext cx="0" cy="4018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F50645-F1C9-170B-714D-CE4080827E01}"/>
              </a:ext>
            </a:extLst>
          </p:cNvPr>
          <p:cNvCxnSpPr>
            <a:cxnSpLocks/>
          </p:cNvCxnSpPr>
          <p:nvPr/>
        </p:nvCxnSpPr>
        <p:spPr>
          <a:xfrm>
            <a:off x="7177894" y="4642614"/>
            <a:ext cx="0" cy="111373"/>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C6A099-E47B-D17F-F2F8-08C2562A7197}"/>
              </a:ext>
            </a:extLst>
          </p:cNvPr>
          <p:cNvCxnSpPr>
            <a:cxnSpLocks/>
          </p:cNvCxnSpPr>
          <p:nvPr/>
        </p:nvCxnSpPr>
        <p:spPr>
          <a:xfrm>
            <a:off x="7247914" y="4641715"/>
            <a:ext cx="0" cy="21373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2" name="Straight Connector 3121">
            <a:extLst>
              <a:ext uri="{FF2B5EF4-FFF2-40B4-BE49-F238E27FC236}">
                <a16:creationId xmlns:a16="http://schemas.microsoft.com/office/drawing/2014/main" id="{DC003A57-3B1D-FA53-4E01-448954F1350B}"/>
              </a:ext>
            </a:extLst>
          </p:cNvPr>
          <p:cNvCxnSpPr>
            <a:cxnSpLocks/>
          </p:cNvCxnSpPr>
          <p:nvPr/>
        </p:nvCxnSpPr>
        <p:spPr>
          <a:xfrm flipH="1">
            <a:off x="5481906" y="4753987"/>
            <a:ext cx="169598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7" name="Straight Connector 3126">
            <a:extLst>
              <a:ext uri="{FF2B5EF4-FFF2-40B4-BE49-F238E27FC236}">
                <a16:creationId xmlns:a16="http://schemas.microsoft.com/office/drawing/2014/main" id="{336CF52C-2FE8-0D9A-B980-AB7B0888D5B4}"/>
              </a:ext>
            </a:extLst>
          </p:cNvPr>
          <p:cNvCxnSpPr>
            <a:cxnSpLocks/>
          </p:cNvCxnSpPr>
          <p:nvPr/>
        </p:nvCxnSpPr>
        <p:spPr>
          <a:xfrm flipH="1">
            <a:off x="5375673" y="4855447"/>
            <a:ext cx="187224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72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5EEBB-1739-7C8A-1603-E472CC0837E4}"/>
            </a:ext>
          </a:extLst>
        </p:cNvPr>
        <p:cNvGrpSpPr/>
        <p:nvPr/>
      </p:nvGrpSpPr>
      <p:grpSpPr>
        <a:xfrm>
          <a:off x="0" y="0"/>
          <a:ext cx="0" cy="0"/>
          <a:chOff x="0" y="0"/>
          <a:chExt cx="0" cy="0"/>
        </a:xfrm>
      </p:grpSpPr>
      <p:pic>
        <p:nvPicPr>
          <p:cNvPr id="6228" name="Picture 22">
            <a:extLst>
              <a:ext uri="{FF2B5EF4-FFF2-40B4-BE49-F238E27FC236}">
                <a16:creationId xmlns:a16="http://schemas.microsoft.com/office/drawing/2014/main" id="{76214E6B-AE20-C0BF-4D9A-E614EEF3D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900000">
            <a:off x="1037110" y="4917466"/>
            <a:ext cx="1917062" cy="14794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0597EC-AD6D-74C1-04A3-92CF66703B00}"/>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Wiring for Feeder (Auger Version)</a:t>
            </a:r>
            <a:endParaRPr lang="en-US" dirty="0"/>
          </a:p>
        </p:txBody>
      </p:sp>
      <p:grpSp>
        <p:nvGrpSpPr>
          <p:cNvPr id="4" name="Group 3">
            <a:extLst>
              <a:ext uri="{FF2B5EF4-FFF2-40B4-BE49-F238E27FC236}">
                <a16:creationId xmlns:a16="http://schemas.microsoft.com/office/drawing/2014/main" id="{727E0E89-B9A5-AD1E-2195-510A9BF54959}"/>
              </a:ext>
            </a:extLst>
          </p:cNvPr>
          <p:cNvGrpSpPr/>
          <p:nvPr/>
        </p:nvGrpSpPr>
        <p:grpSpPr>
          <a:xfrm>
            <a:off x="4134657" y="2167697"/>
            <a:ext cx="3603452" cy="2367135"/>
            <a:chOff x="3596510" y="2900680"/>
            <a:chExt cx="3603674" cy="2367280"/>
          </a:xfrm>
        </p:grpSpPr>
        <p:pic>
          <p:nvPicPr>
            <p:cNvPr id="5" name="Picture 14">
              <a:extLst>
                <a:ext uri="{FF2B5EF4-FFF2-40B4-BE49-F238E27FC236}">
                  <a16:creationId xmlns:a16="http://schemas.microsoft.com/office/drawing/2014/main" id="{1020B5CC-CB4D-E6DF-7255-FDA0FE0DA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510" y="2900680"/>
              <a:ext cx="3603674" cy="2367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blue circuit board&#10;&#10;Description automatically generated">
              <a:extLst>
                <a:ext uri="{FF2B5EF4-FFF2-40B4-BE49-F238E27FC236}">
                  <a16:creationId xmlns:a16="http://schemas.microsoft.com/office/drawing/2014/main" id="{D2F80304-CC14-B653-3AE1-4BDA7D6D5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692" y="3686837"/>
              <a:ext cx="1907059" cy="769389"/>
            </a:xfrm>
            <a:prstGeom prst="rect">
              <a:avLst/>
            </a:prstGeom>
          </p:spPr>
        </p:pic>
      </p:grpSp>
      <p:cxnSp>
        <p:nvCxnSpPr>
          <p:cNvPr id="49" name="Straight Connector 48">
            <a:extLst>
              <a:ext uri="{FF2B5EF4-FFF2-40B4-BE49-F238E27FC236}">
                <a16:creationId xmlns:a16="http://schemas.microsoft.com/office/drawing/2014/main" id="{FD3EFE4B-04A0-923A-9D92-F037E5A4916D}"/>
              </a:ext>
            </a:extLst>
          </p:cNvPr>
          <p:cNvCxnSpPr/>
          <p:nvPr/>
        </p:nvCxnSpPr>
        <p:spPr>
          <a:xfrm flipH="1">
            <a:off x="5744665" y="3965522"/>
            <a:ext cx="50459" cy="40367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D7D04B83-814B-1F09-9E11-7D235E77275B}"/>
              </a:ext>
            </a:extLst>
          </p:cNvPr>
          <p:cNvCxnSpPr>
            <a:cxnSpLocks/>
          </p:cNvCxnSpPr>
          <p:nvPr/>
        </p:nvCxnSpPr>
        <p:spPr>
          <a:xfrm flipH="1">
            <a:off x="5849598" y="3965522"/>
            <a:ext cx="50459" cy="29527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FBB52351-8491-671E-FF94-CB898797B43A}"/>
              </a:ext>
            </a:extLst>
          </p:cNvPr>
          <p:cNvCxnSpPr>
            <a:cxnSpLocks/>
          </p:cNvCxnSpPr>
          <p:nvPr/>
        </p:nvCxnSpPr>
        <p:spPr>
          <a:xfrm flipH="1">
            <a:off x="7345397" y="3955435"/>
            <a:ext cx="51362" cy="4255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17" name="Straight Connector 3116">
            <a:extLst>
              <a:ext uri="{FF2B5EF4-FFF2-40B4-BE49-F238E27FC236}">
                <a16:creationId xmlns:a16="http://schemas.microsoft.com/office/drawing/2014/main" id="{90C46047-B8AC-50F6-B5F8-26A863C52670}"/>
              </a:ext>
            </a:extLst>
          </p:cNvPr>
          <p:cNvCxnSpPr>
            <a:cxnSpLocks/>
          </p:cNvCxnSpPr>
          <p:nvPr/>
        </p:nvCxnSpPr>
        <p:spPr>
          <a:xfrm>
            <a:off x="5370897" y="3965522"/>
            <a:ext cx="0" cy="889925"/>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18" name="Straight Connector 3117">
            <a:extLst>
              <a:ext uri="{FF2B5EF4-FFF2-40B4-BE49-F238E27FC236}">
                <a16:creationId xmlns:a16="http://schemas.microsoft.com/office/drawing/2014/main" id="{B652A114-5166-409B-80F4-1580CC778C1D}"/>
              </a:ext>
            </a:extLst>
          </p:cNvPr>
          <p:cNvCxnSpPr>
            <a:cxnSpLocks/>
          </p:cNvCxnSpPr>
          <p:nvPr/>
        </p:nvCxnSpPr>
        <p:spPr>
          <a:xfrm>
            <a:off x="5481905" y="3965522"/>
            <a:ext cx="0" cy="788465"/>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6154" name="Picture 10">
            <a:extLst>
              <a:ext uri="{FF2B5EF4-FFF2-40B4-BE49-F238E27FC236}">
                <a16:creationId xmlns:a16="http://schemas.microsoft.com/office/drawing/2014/main" id="{199A15DC-F23C-05BE-479A-9DC0FFE65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4" t="11150" r="18036" b="53705"/>
          <a:stretch/>
        </p:blipFill>
        <p:spPr bwMode="auto">
          <a:xfrm>
            <a:off x="4835049" y="613507"/>
            <a:ext cx="2202667" cy="11611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B1C416A8-398C-56AB-EEE3-49B063754A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188" b="50680" l="51613" r="67613">
                        <a14:foregroundMark x1="66065" y1="22006" x2="63355" y2="41230"/>
                        <a14:foregroundMark x1="63355" y1="41230" x2="55290" y2="48608"/>
                        <a14:foregroundMark x1="55290" y1="48608" x2="52194" y2="48414"/>
                        <a14:foregroundMark x1="52452" y1="48867" x2="64323" y2="49320"/>
                        <a14:foregroundMark x1="58710" y1="49579" x2="59613" y2="49515"/>
                        <a14:foregroundMark x1="58065" y1="50744" x2="59935" y2="49450"/>
                        <a14:foregroundMark x1="57419" y1="50227" x2="55806" y2="47573"/>
                        <a14:foregroundMark x1="63032" y1="47184" x2="64839" y2="45955"/>
                        <a14:foregroundMark x1="63226" y1="42330" x2="65226" y2="34304"/>
                        <a14:foregroundMark x1="65484" y1="37217" x2="66258" y2="23430"/>
                        <a14:foregroundMark x1="66258" y1="23430" x2="66387" y2="23042"/>
                        <a14:foregroundMark x1="65419" y1="34498" x2="67419" y2="22395"/>
                        <a14:foregroundMark x1="67419" y1="22395" x2="66129" y2="21100"/>
                        <a14:foregroundMark x1="53871" y1="19935" x2="67161" y2="21036"/>
                        <a14:foregroundMark x1="57871" y1="19676" x2="62194" y2="21618"/>
                        <a14:foregroundMark x1="57613" y1="22136" x2="62710" y2="23883"/>
                        <a14:foregroundMark x1="57419" y1="22136" x2="61806" y2="21683"/>
                        <a14:foregroundMark x1="57806" y1="19029" x2="61742" y2="21942"/>
                        <a14:foregroundMark x1="59097" y1="18900" x2="62000" y2="21359"/>
                        <a14:foregroundMark x1="59226" y1="19094" x2="62452" y2="20518"/>
                        <a14:foregroundMark x1="59935" y1="18641" x2="62194" y2="20971"/>
                        <a14:foregroundMark x1="60000" y1="18252" x2="62581" y2="20906"/>
                        <a14:foregroundMark x1="61161" y1="18576" x2="62516" y2="21683"/>
                        <a14:foregroundMark x1="63548" y1="20647" x2="66968" y2="20841"/>
                        <a14:foregroundMark x1="64258" y1="21100" x2="67613" y2="20647"/>
                        <a14:foregroundMark x1="59742" y1="20841" x2="62065" y2="19353"/>
                        <a14:foregroundMark x1="58903" y1="20194" x2="62258" y2="18641"/>
                        <a14:foregroundMark x1="53355" y1="42136" x2="53484" y2="46537"/>
                      </a14:backgroundRemoval>
                    </a14:imgEffect>
                  </a14:imgLayer>
                </a14:imgProps>
              </a:ext>
            </a:extLst>
          </a:blip>
          <a:srcRect l="49725" t="17676" r="30434" b="47619"/>
          <a:stretch/>
        </p:blipFill>
        <p:spPr>
          <a:xfrm rot="15929136">
            <a:off x="4739424" y="4360654"/>
            <a:ext cx="1120477" cy="1953586"/>
          </a:xfrm>
          <a:prstGeom prst="rect">
            <a:avLst/>
          </a:prstGeom>
        </p:spPr>
      </p:pic>
      <p:cxnSp>
        <p:nvCxnSpPr>
          <p:cNvPr id="55" name="Straight Connector 54">
            <a:extLst>
              <a:ext uri="{FF2B5EF4-FFF2-40B4-BE49-F238E27FC236}">
                <a16:creationId xmlns:a16="http://schemas.microsoft.com/office/drawing/2014/main" id="{B31438E9-E92F-C228-97B8-1CBC41F2B1B3}"/>
              </a:ext>
            </a:extLst>
          </p:cNvPr>
          <p:cNvCxnSpPr>
            <a:cxnSpLocks/>
          </p:cNvCxnSpPr>
          <p:nvPr/>
        </p:nvCxnSpPr>
        <p:spPr>
          <a:xfrm>
            <a:off x="6746990" y="3965522"/>
            <a:ext cx="60905" cy="2963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64" name="Straight Connector 6163">
            <a:extLst>
              <a:ext uri="{FF2B5EF4-FFF2-40B4-BE49-F238E27FC236}">
                <a16:creationId xmlns:a16="http://schemas.microsoft.com/office/drawing/2014/main" id="{3A2A1767-081F-0F65-8DE4-507913FA6EC8}"/>
              </a:ext>
            </a:extLst>
          </p:cNvPr>
          <p:cNvCxnSpPr>
            <a:cxnSpLocks/>
          </p:cNvCxnSpPr>
          <p:nvPr/>
        </p:nvCxnSpPr>
        <p:spPr>
          <a:xfrm>
            <a:off x="6071062" y="4359754"/>
            <a:ext cx="0" cy="6745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67" name="Straight Connector 6166">
            <a:extLst>
              <a:ext uri="{FF2B5EF4-FFF2-40B4-BE49-F238E27FC236}">
                <a16:creationId xmlns:a16="http://schemas.microsoft.com/office/drawing/2014/main" id="{5A540CA5-FF87-BF4E-F0AC-4699EE0F3B7E}"/>
              </a:ext>
            </a:extLst>
          </p:cNvPr>
          <p:cNvCxnSpPr/>
          <p:nvPr/>
        </p:nvCxnSpPr>
        <p:spPr>
          <a:xfrm>
            <a:off x="6173891" y="4364462"/>
            <a:ext cx="0" cy="136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3623C060-1398-C582-DA23-4CE051EB7A29}"/>
              </a:ext>
            </a:extLst>
          </p:cNvPr>
          <p:cNvCxnSpPr/>
          <p:nvPr/>
        </p:nvCxnSpPr>
        <p:spPr>
          <a:xfrm flipH="1">
            <a:off x="6071062" y="5732946"/>
            <a:ext cx="1028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70" name="Straight Connector 6169">
            <a:extLst>
              <a:ext uri="{FF2B5EF4-FFF2-40B4-BE49-F238E27FC236}">
                <a16:creationId xmlns:a16="http://schemas.microsoft.com/office/drawing/2014/main" id="{BC621D0C-DF7B-BEDD-AD05-B4FF8641AA7B}"/>
              </a:ext>
            </a:extLst>
          </p:cNvPr>
          <p:cNvCxnSpPr/>
          <p:nvPr/>
        </p:nvCxnSpPr>
        <p:spPr>
          <a:xfrm>
            <a:off x="6173891" y="4359754"/>
            <a:ext cx="0" cy="13684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71" name="Straight Connector 6170">
            <a:extLst>
              <a:ext uri="{FF2B5EF4-FFF2-40B4-BE49-F238E27FC236}">
                <a16:creationId xmlns:a16="http://schemas.microsoft.com/office/drawing/2014/main" id="{DB2A6FA2-C817-624A-40D9-48FAB60A7B9D}"/>
              </a:ext>
            </a:extLst>
          </p:cNvPr>
          <p:cNvCxnSpPr/>
          <p:nvPr/>
        </p:nvCxnSpPr>
        <p:spPr>
          <a:xfrm flipH="1">
            <a:off x="6071062" y="5728238"/>
            <a:ext cx="10282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172" name="Picture 12">
            <a:extLst>
              <a:ext uri="{FF2B5EF4-FFF2-40B4-BE49-F238E27FC236}">
                <a16:creationId xmlns:a16="http://schemas.microsoft.com/office/drawing/2014/main" id="{32F6C501-5A03-30F5-343C-59493962E9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9495" t="18333" b="48281"/>
          <a:stretch/>
        </p:blipFill>
        <p:spPr bwMode="auto">
          <a:xfrm rot="16200000" flipV="1">
            <a:off x="3371734" y="4757123"/>
            <a:ext cx="365198" cy="1160648"/>
          </a:xfrm>
          <a:prstGeom prst="rect">
            <a:avLst/>
          </a:prstGeom>
          <a:noFill/>
          <a:extLst>
            <a:ext uri="{909E8E84-426E-40DD-AFC4-6F175D3DCCD1}">
              <a14:hiddenFill xmlns:a14="http://schemas.microsoft.com/office/drawing/2010/main">
                <a:solidFill>
                  <a:srgbClr val="FFFFFF"/>
                </a:solidFill>
              </a14:hiddenFill>
            </a:ext>
          </a:extLst>
        </p:spPr>
      </p:pic>
      <p:cxnSp>
        <p:nvCxnSpPr>
          <p:cNvPr id="6173" name="Straight Connector 6172">
            <a:extLst>
              <a:ext uri="{FF2B5EF4-FFF2-40B4-BE49-F238E27FC236}">
                <a16:creationId xmlns:a16="http://schemas.microsoft.com/office/drawing/2014/main" id="{A3F60A32-DC28-202D-3E30-519992B03BE5}"/>
              </a:ext>
            </a:extLst>
          </p:cNvPr>
          <p:cNvCxnSpPr>
            <a:cxnSpLocks/>
          </p:cNvCxnSpPr>
          <p:nvPr/>
        </p:nvCxnSpPr>
        <p:spPr>
          <a:xfrm>
            <a:off x="4123371" y="5010688"/>
            <a:ext cx="0" cy="302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76" name="Straight Connector 6175">
            <a:extLst>
              <a:ext uri="{FF2B5EF4-FFF2-40B4-BE49-F238E27FC236}">
                <a16:creationId xmlns:a16="http://schemas.microsoft.com/office/drawing/2014/main" id="{BDC2FFCE-BCE6-5727-7080-ED82E5216707}"/>
              </a:ext>
            </a:extLst>
          </p:cNvPr>
          <p:cNvCxnSpPr>
            <a:cxnSpLocks/>
          </p:cNvCxnSpPr>
          <p:nvPr/>
        </p:nvCxnSpPr>
        <p:spPr>
          <a:xfrm flipH="1">
            <a:off x="4123371" y="5021801"/>
            <a:ext cx="3762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78" name="Straight Connector 6177">
            <a:extLst>
              <a:ext uri="{FF2B5EF4-FFF2-40B4-BE49-F238E27FC236}">
                <a16:creationId xmlns:a16="http://schemas.microsoft.com/office/drawing/2014/main" id="{72B4F2BC-8115-7291-9A46-284D345B2362}"/>
              </a:ext>
            </a:extLst>
          </p:cNvPr>
          <p:cNvCxnSpPr>
            <a:cxnSpLocks/>
          </p:cNvCxnSpPr>
          <p:nvPr/>
        </p:nvCxnSpPr>
        <p:spPr>
          <a:xfrm>
            <a:off x="4120196" y="5348826"/>
            <a:ext cx="0" cy="3794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79" name="Straight Connector 6178">
            <a:extLst>
              <a:ext uri="{FF2B5EF4-FFF2-40B4-BE49-F238E27FC236}">
                <a16:creationId xmlns:a16="http://schemas.microsoft.com/office/drawing/2014/main" id="{CA568B6C-B710-74C2-092D-B8B857DCFDA5}"/>
              </a:ext>
            </a:extLst>
          </p:cNvPr>
          <p:cNvCxnSpPr>
            <a:cxnSpLocks/>
          </p:cNvCxnSpPr>
          <p:nvPr/>
        </p:nvCxnSpPr>
        <p:spPr>
          <a:xfrm flipH="1">
            <a:off x="4123371" y="5713952"/>
            <a:ext cx="3762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8" name="Straight Connector 6187">
            <a:extLst>
              <a:ext uri="{FF2B5EF4-FFF2-40B4-BE49-F238E27FC236}">
                <a16:creationId xmlns:a16="http://schemas.microsoft.com/office/drawing/2014/main" id="{A934952D-5D57-4394-8A50-9552B878FEAE}"/>
              </a:ext>
            </a:extLst>
          </p:cNvPr>
          <p:cNvCxnSpPr>
            <a:cxnSpLocks/>
          </p:cNvCxnSpPr>
          <p:nvPr/>
        </p:nvCxnSpPr>
        <p:spPr>
          <a:xfrm>
            <a:off x="6807895" y="1420821"/>
            <a:ext cx="116516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0" name="Straight Connector 6189">
            <a:extLst>
              <a:ext uri="{FF2B5EF4-FFF2-40B4-BE49-F238E27FC236}">
                <a16:creationId xmlns:a16="http://schemas.microsoft.com/office/drawing/2014/main" id="{EBF83B31-A30F-79E9-7DB4-AA786556F086}"/>
              </a:ext>
            </a:extLst>
          </p:cNvPr>
          <p:cNvCxnSpPr/>
          <p:nvPr/>
        </p:nvCxnSpPr>
        <p:spPr>
          <a:xfrm>
            <a:off x="7973060" y="1420821"/>
            <a:ext cx="0" cy="28640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2" name="Straight Connector 6191">
            <a:extLst>
              <a:ext uri="{FF2B5EF4-FFF2-40B4-BE49-F238E27FC236}">
                <a16:creationId xmlns:a16="http://schemas.microsoft.com/office/drawing/2014/main" id="{6F593909-CCE9-3437-BC37-0EB1B1D0F887}"/>
              </a:ext>
            </a:extLst>
          </p:cNvPr>
          <p:cNvCxnSpPr/>
          <p:nvPr/>
        </p:nvCxnSpPr>
        <p:spPr>
          <a:xfrm flipH="1">
            <a:off x="7443893" y="4272180"/>
            <a:ext cx="5291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4" name="Straight Connector 6193">
            <a:extLst>
              <a:ext uri="{FF2B5EF4-FFF2-40B4-BE49-F238E27FC236}">
                <a16:creationId xmlns:a16="http://schemas.microsoft.com/office/drawing/2014/main" id="{6963FBB2-9E61-A030-F4EA-B2983DA46502}"/>
              </a:ext>
            </a:extLst>
          </p:cNvPr>
          <p:cNvCxnSpPr>
            <a:cxnSpLocks/>
          </p:cNvCxnSpPr>
          <p:nvPr/>
        </p:nvCxnSpPr>
        <p:spPr>
          <a:xfrm>
            <a:off x="7443893" y="4380968"/>
            <a:ext cx="660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96" name="Straight Connector 6195">
            <a:extLst>
              <a:ext uri="{FF2B5EF4-FFF2-40B4-BE49-F238E27FC236}">
                <a16:creationId xmlns:a16="http://schemas.microsoft.com/office/drawing/2014/main" id="{4BB5935E-B7C4-D6AC-A267-38E69D6CE452}"/>
              </a:ext>
            </a:extLst>
          </p:cNvPr>
          <p:cNvCxnSpPr/>
          <p:nvPr/>
        </p:nvCxnSpPr>
        <p:spPr>
          <a:xfrm>
            <a:off x="6807895" y="1194074"/>
            <a:ext cx="12963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99" name="Straight Connector 6198">
            <a:extLst>
              <a:ext uri="{FF2B5EF4-FFF2-40B4-BE49-F238E27FC236}">
                <a16:creationId xmlns:a16="http://schemas.microsoft.com/office/drawing/2014/main" id="{0F16CEF2-4778-227B-9C37-1E40E1E1F462}"/>
              </a:ext>
            </a:extLst>
          </p:cNvPr>
          <p:cNvCxnSpPr>
            <a:cxnSpLocks/>
          </p:cNvCxnSpPr>
          <p:nvPr/>
        </p:nvCxnSpPr>
        <p:spPr>
          <a:xfrm>
            <a:off x="8104293" y="1194074"/>
            <a:ext cx="0" cy="31868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03" name="Straight Connector 6202">
            <a:extLst>
              <a:ext uri="{FF2B5EF4-FFF2-40B4-BE49-F238E27FC236}">
                <a16:creationId xmlns:a16="http://schemas.microsoft.com/office/drawing/2014/main" id="{8C512E78-6F8A-A771-96AF-1A914E5ECCB7}"/>
              </a:ext>
            </a:extLst>
          </p:cNvPr>
          <p:cNvCxnSpPr/>
          <p:nvPr/>
        </p:nvCxnSpPr>
        <p:spPr>
          <a:xfrm flipH="1">
            <a:off x="6565477" y="961505"/>
            <a:ext cx="242418" cy="0"/>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6205" name="Straight Connector 6204">
            <a:extLst>
              <a:ext uri="{FF2B5EF4-FFF2-40B4-BE49-F238E27FC236}">
                <a16:creationId xmlns:a16="http://schemas.microsoft.com/office/drawing/2014/main" id="{8D2F7F29-A650-A370-AB99-FD465E2BFBAD}"/>
              </a:ext>
            </a:extLst>
          </p:cNvPr>
          <p:cNvCxnSpPr>
            <a:cxnSpLocks/>
          </p:cNvCxnSpPr>
          <p:nvPr/>
        </p:nvCxnSpPr>
        <p:spPr>
          <a:xfrm>
            <a:off x="6565477" y="961505"/>
            <a:ext cx="0" cy="1090083"/>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6207" name="Straight Connector 6206">
            <a:extLst>
              <a:ext uri="{FF2B5EF4-FFF2-40B4-BE49-F238E27FC236}">
                <a16:creationId xmlns:a16="http://schemas.microsoft.com/office/drawing/2014/main" id="{F3A987F3-8468-4B6B-B557-E9C515ACE985}"/>
              </a:ext>
            </a:extLst>
          </p:cNvPr>
          <p:cNvCxnSpPr>
            <a:cxnSpLocks/>
          </p:cNvCxnSpPr>
          <p:nvPr/>
        </p:nvCxnSpPr>
        <p:spPr>
          <a:xfrm flipH="1">
            <a:off x="4835049" y="2051588"/>
            <a:ext cx="1730428" cy="0"/>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3074" name="Straight Connector 3073">
            <a:extLst>
              <a:ext uri="{FF2B5EF4-FFF2-40B4-BE49-F238E27FC236}">
                <a16:creationId xmlns:a16="http://schemas.microsoft.com/office/drawing/2014/main" id="{6DF6AC39-6293-533B-ADD1-937D3D2F2AF9}"/>
              </a:ext>
            </a:extLst>
          </p:cNvPr>
          <p:cNvCxnSpPr>
            <a:cxnSpLocks/>
          </p:cNvCxnSpPr>
          <p:nvPr/>
        </p:nvCxnSpPr>
        <p:spPr>
          <a:xfrm flipV="1">
            <a:off x="4835049" y="2051588"/>
            <a:ext cx="0" cy="735933"/>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cxnSp>
        <p:nvCxnSpPr>
          <p:cNvPr id="3108" name="Straight Connector 3107">
            <a:extLst>
              <a:ext uri="{FF2B5EF4-FFF2-40B4-BE49-F238E27FC236}">
                <a16:creationId xmlns:a16="http://schemas.microsoft.com/office/drawing/2014/main" id="{559AADA4-2AE7-F55F-F78C-9F882443D868}"/>
              </a:ext>
            </a:extLst>
          </p:cNvPr>
          <p:cNvCxnSpPr>
            <a:cxnSpLocks/>
          </p:cNvCxnSpPr>
          <p:nvPr/>
        </p:nvCxnSpPr>
        <p:spPr>
          <a:xfrm>
            <a:off x="4023973" y="1194074"/>
            <a:ext cx="0" cy="30759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0" name="Straight Connector 3109">
            <a:extLst>
              <a:ext uri="{FF2B5EF4-FFF2-40B4-BE49-F238E27FC236}">
                <a16:creationId xmlns:a16="http://schemas.microsoft.com/office/drawing/2014/main" id="{427E9E41-CF5E-3480-DDA6-262ACD82499A}"/>
              </a:ext>
            </a:extLst>
          </p:cNvPr>
          <p:cNvCxnSpPr>
            <a:cxnSpLocks/>
          </p:cNvCxnSpPr>
          <p:nvPr/>
        </p:nvCxnSpPr>
        <p:spPr>
          <a:xfrm flipH="1">
            <a:off x="4023973" y="4272180"/>
            <a:ext cx="4502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4" name="Straight Connector 3113">
            <a:extLst>
              <a:ext uri="{FF2B5EF4-FFF2-40B4-BE49-F238E27FC236}">
                <a16:creationId xmlns:a16="http://schemas.microsoft.com/office/drawing/2014/main" id="{0252A486-0C26-ACAD-EE81-A59D618E9442}"/>
              </a:ext>
            </a:extLst>
          </p:cNvPr>
          <p:cNvCxnSpPr>
            <a:cxnSpLocks/>
          </p:cNvCxnSpPr>
          <p:nvPr/>
        </p:nvCxnSpPr>
        <p:spPr>
          <a:xfrm>
            <a:off x="3821748" y="3381972"/>
            <a:ext cx="0" cy="998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16" name="Straight Connector 3115">
            <a:extLst>
              <a:ext uri="{FF2B5EF4-FFF2-40B4-BE49-F238E27FC236}">
                <a16:creationId xmlns:a16="http://schemas.microsoft.com/office/drawing/2014/main" id="{85A99314-B2FE-C8A3-9059-1434EA317123}"/>
              </a:ext>
            </a:extLst>
          </p:cNvPr>
          <p:cNvCxnSpPr/>
          <p:nvPr/>
        </p:nvCxnSpPr>
        <p:spPr>
          <a:xfrm flipH="1">
            <a:off x="3821748" y="4380968"/>
            <a:ext cx="65246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0" name="Straight Connector 6219">
            <a:extLst>
              <a:ext uri="{FF2B5EF4-FFF2-40B4-BE49-F238E27FC236}">
                <a16:creationId xmlns:a16="http://schemas.microsoft.com/office/drawing/2014/main" id="{8125571D-1D25-1602-B587-80C9758D4CF1}"/>
              </a:ext>
            </a:extLst>
          </p:cNvPr>
          <p:cNvCxnSpPr>
            <a:cxnSpLocks/>
          </p:cNvCxnSpPr>
          <p:nvPr/>
        </p:nvCxnSpPr>
        <p:spPr>
          <a:xfrm flipH="1">
            <a:off x="3749675" y="961505"/>
            <a:ext cx="131127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22" name="Straight Connector 6221">
            <a:extLst>
              <a:ext uri="{FF2B5EF4-FFF2-40B4-BE49-F238E27FC236}">
                <a16:creationId xmlns:a16="http://schemas.microsoft.com/office/drawing/2014/main" id="{1BC490C1-368A-429E-03F7-335B05F99588}"/>
              </a:ext>
            </a:extLst>
          </p:cNvPr>
          <p:cNvCxnSpPr>
            <a:cxnSpLocks/>
          </p:cNvCxnSpPr>
          <p:nvPr/>
        </p:nvCxnSpPr>
        <p:spPr>
          <a:xfrm flipV="1">
            <a:off x="3749675" y="961505"/>
            <a:ext cx="0" cy="22680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25" name="Straight Connector 6224">
            <a:extLst>
              <a:ext uri="{FF2B5EF4-FFF2-40B4-BE49-F238E27FC236}">
                <a16:creationId xmlns:a16="http://schemas.microsoft.com/office/drawing/2014/main" id="{BE8A7E64-C990-AAAF-AC71-D5B0799C3F6E}"/>
              </a:ext>
            </a:extLst>
          </p:cNvPr>
          <p:cNvCxnSpPr/>
          <p:nvPr/>
        </p:nvCxnSpPr>
        <p:spPr>
          <a:xfrm flipH="1">
            <a:off x="4023973" y="1194074"/>
            <a:ext cx="10369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02" name="Straight Connector 3101">
            <a:extLst>
              <a:ext uri="{FF2B5EF4-FFF2-40B4-BE49-F238E27FC236}">
                <a16:creationId xmlns:a16="http://schemas.microsoft.com/office/drawing/2014/main" id="{4D8155B1-3BA1-7851-6093-27D3C2FAA75C}"/>
              </a:ext>
            </a:extLst>
          </p:cNvPr>
          <p:cNvCxnSpPr>
            <a:cxnSpLocks/>
          </p:cNvCxnSpPr>
          <p:nvPr/>
        </p:nvCxnSpPr>
        <p:spPr>
          <a:xfrm>
            <a:off x="3434492" y="3229567"/>
            <a:ext cx="31518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03" name="Straight Connector 3102">
            <a:extLst>
              <a:ext uri="{FF2B5EF4-FFF2-40B4-BE49-F238E27FC236}">
                <a16:creationId xmlns:a16="http://schemas.microsoft.com/office/drawing/2014/main" id="{BC973368-E997-5F18-8EE6-5CA866C1F2E8}"/>
              </a:ext>
            </a:extLst>
          </p:cNvPr>
          <p:cNvCxnSpPr>
            <a:cxnSpLocks/>
          </p:cNvCxnSpPr>
          <p:nvPr/>
        </p:nvCxnSpPr>
        <p:spPr>
          <a:xfrm>
            <a:off x="3413125" y="3381972"/>
            <a:ext cx="40862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3FE97C6-1D50-D6B1-3270-C36FF6BF6CA3}"/>
              </a:ext>
            </a:extLst>
          </p:cNvPr>
          <p:cNvPicPr>
            <a:picLocks noChangeAspect="1"/>
          </p:cNvPicPr>
          <p:nvPr/>
        </p:nvPicPr>
        <p:blipFill>
          <a:blip r:embed="rId9"/>
          <a:srcRect l="14802" t="14775" r="12410" b="18392"/>
          <a:stretch/>
        </p:blipFill>
        <p:spPr>
          <a:xfrm rot="16200000">
            <a:off x="1302464" y="1451654"/>
            <a:ext cx="3152102" cy="1468022"/>
          </a:xfrm>
          <a:prstGeom prst="rect">
            <a:avLst/>
          </a:prstGeom>
        </p:spPr>
      </p:pic>
      <p:pic>
        <p:nvPicPr>
          <p:cNvPr id="12" name="Picture 11" descr="XBee socket to USB adapter">
            <a:extLst>
              <a:ext uri="{FF2B5EF4-FFF2-40B4-BE49-F238E27FC236}">
                <a16:creationId xmlns:a16="http://schemas.microsoft.com/office/drawing/2014/main" id="{A8A585A2-BD87-91F6-8762-3650E4427FE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15674" t="28080" r="18265" b="31030"/>
          <a:stretch/>
        </p:blipFill>
        <p:spPr bwMode="auto">
          <a:xfrm rot="16200000">
            <a:off x="6531027" y="4776649"/>
            <a:ext cx="1264138" cy="78246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CABE6810-A924-C755-562A-35C4719DEC3A}"/>
              </a:ext>
            </a:extLst>
          </p:cNvPr>
          <p:cNvCxnSpPr>
            <a:cxnSpLocks/>
          </p:cNvCxnSpPr>
          <p:nvPr/>
        </p:nvCxnSpPr>
        <p:spPr>
          <a:xfrm flipH="1">
            <a:off x="7094063" y="4369192"/>
            <a:ext cx="36987" cy="27952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6A79BED-923F-F95D-825F-5CEA32CC5E28}"/>
              </a:ext>
            </a:extLst>
          </p:cNvPr>
          <p:cNvCxnSpPr>
            <a:cxnSpLocks/>
          </p:cNvCxnSpPr>
          <p:nvPr/>
        </p:nvCxnSpPr>
        <p:spPr>
          <a:xfrm>
            <a:off x="7020379" y="4246873"/>
            <a:ext cx="0" cy="4018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F1B0156-5166-1F7A-6561-D9FD2A19C5D6}"/>
              </a:ext>
            </a:extLst>
          </p:cNvPr>
          <p:cNvCxnSpPr>
            <a:cxnSpLocks/>
          </p:cNvCxnSpPr>
          <p:nvPr/>
        </p:nvCxnSpPr>
        <p:spPr>
          <a:xfrm>
            <a:off x="7177894" y="4642614"/>
            <a:ext cx="0" cy="111373"/>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D25A4C3-B8BF-CDA6-7C9C-8CACCC2741A7}"/>
              </a:ext>
            </a:extLst>
          </p:cNvPr>
          <p:cNvCxnSpPr>
            <a:cxnSpLocks/>
          </p:cNvCxnSpPr>
          <p:nvPr/>
        </p:nvCxnSpPr>
        <p:spPr>
          <a:xfrm>
            <a:off x="7247914" y="4641715"/>
            <a:ext cx="0" cy="21373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2" name="Straight Connector 3121">
            <a:extLst>
              <a:ext uri="{FF2B5EF4-FFF2-40B4-BE49-F238E27FC236}">
                <a16:creationId xmlns:a16="http://schemas.microsoft.com/office/drawing/2014/main" id="{B3E0E2FD-1223-E5FE-C224-7CCDB6F51244}"/>
              </a:ext>
            </a:extLst>
          </p:cNvPr>
          <p:cNvCxnSpPr>
            <a:cxnSpLocks/>
          </p:cNvCxnSpPr>
          <p:nvPr/>
        </p:nvCxnSpPr>
        <p:spPr>
          <a:xfrm flipH="1">
            <a:off x="5481906" y="4753987"/>
            <a:ext cx="169598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7" name="Straight Connector 3126">
            <a:extLst>
              <a:ext uri="{FF2B5EF4-FFF2-40B4-BE49-F238E27FC236}">
                <a16:creationId xmlns:a16="http://schemas.microsoft.com/office/drawing/2014/main" id="{E7ED7B06-F110-3AB1-26DA-A812B7E87505}"/>
              </a:ext>
            </a:extLst>
          </p:cNvPr>
          <p:cNvCxnSpPr>
            <a:cxnSpLocks/>
          </p:cNvCxnSpPr>
          <p:nvPr/>
        </p:nvCxnSpPr>
        <p:spPr>
          <a:xfrm flipH="1">
            <a:off x="5375673" y="4855447"/>
            <a:ext cx="187224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94681-6383-E8F7-B768-39DED80DB047}"/>
            </a:ext>
          </a:extLst>
        </p:cNvPr>
        <p:cNvGrpSpPr/>
        <p:nvPr/>
      </p:nvGrpSpPr>
      <p:grpSpPr>
        <a:xfrm>
          <a:off x="0" y="0"/>
          <a:ext cx="0" cy="0"/>
          <a:chOff x="0" y="0"/>
          <a:chExt cx="0" cy="0"/>
        </a:xfrm>
      </p:grpSpPr>
      <p:pic>
        <p:nvPicPr>
          <p:cNvPr id="5124" name="Picture 4">
            <a:extLst>
              <a:ext uri="{FF2B5EF4-FFF2-40B4-BE49-F238E27FC236}">
                <a16:creationId xmlns:a16="http://schemas.microsoft.com/office/drawing/2014/main" id="{9CF1ADE3-F21B-BF45-FE29-C442FC9CA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769129" y="754408"/>
            <a:ext cx="2419350" cy="1838774"/>
          </a:xfrm>
          <a:prstGeom prst="rect">
            <a:avLst/>
          </a:prstGeom>
          <a:noFill/>
          <a:extLst>
            <a:ext uri="{909E8E84-426E-40DD-AFC4-6F175D3DCCD1}">
              <a14:hiddenFill xmlns:a14="http://schemas.microsoft.com/office/drawing/2010/main">
                <a:solidFill>
                  <a:srgbClr val="FFFFFF"/>
                </a:solidFill>
              </a14:hiddenFill>
            </a:ext>
          </a:extLst>
        </p:spPr>
      </p:pic>
      <p:pic>
        <p:nvPicPr>
          <p:cNvPr id="6228" name="Picture 22">
            <a:extLst>
              <a:ext uri="{FF2B5EF4-FFF2-40B4-BE49-F238E27FC236}">
                <a16:creationId xmlns:a16="http://schemas.microsoft.com/office/drawing/2014/main" id="{91F1DE25-A874-260F-D319-6A3B405E0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57" y="5004843"/>
            <a:ext cx="1917062" cy="14794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AB66FB-68A5-F3E4-918B-4E83031C32CC}"/>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Wiring for Feeder (Linear Actuator Version)</a:t>
            </a:r>
            <a:endParaRPr lang="en-US" dirty="0"/>
          </a:p>
        </p:txBody>
      </p:sp>
      <p:grpSp>
        <p:nvGrpSpPr>
          <p:cNvPr id="4" name="Group 3">
            <a:extLst>
              <a:ext uri="{FF2B5EF4-FFF2-40B4-BE49-F238E27FC236}">
                <a16:creationId xmlns:a16="http://schemas.microsoft.com/office/drawing/2014/main" id="{8390DE67-6C56-B92A-5A6C-0D285ECADF6B}"/>
              </a:ext>
            </a:extLst>
          </p:cNvPr>
          <p:cNvGrpSpPr/>
          <p:nvPr/>
        </p:nvGrpSpPr>
        <p:grpSpPr>
          <a:xfrm>
            <a:off x="4144817" y="2762056"/>
            <a:ext cx="3603452" cy="2367135"/>
            <a:chOff x="3596510" y="2900680"/>
            <a:chExt cx="3603674" cy="2367280"/>
          </a:xfrm>
        </p:grpSpPr>
        <p:pic>
          <p:nvPicPr>
            <p:cNvPr id="5" name="Picture 14">
              <a:extLst>
                <a:ext uri="{FF2B5EF4-FFF2-40B4-BE49-F238E27FC236}">
                  <a16:creationId xmlns:a16="http://schemas.microsoft.com/office/drawing/2014/main" id="{CF0967B8-5F54-B04C-9A0F-DF5E2BB9E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510" y="2900680"/>
              <a:ext cx="3603674" cy="2367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blue circuit board&#10;&#10;Description automatically generated">
              <a:extLst>
                <a:ext uri="{FF2B5EF4-FFF2-40B4-BE49-F238E27FC236}">
                  <a16:creationId xmlns:a16="http://schemas.microsoft.com/office/drawing/2014/main" id="{94EBF5FB-76A3-5449-2B2B-1F0892B44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2692" y="3686837"/>
              <a:ext cx="1907059" cy="769389"/>
            </a:xfrm>
            <a:prstGeom prst="rect">
              <a:avLst/>
            </a:prstGeom>
          </p:spPr>
        </p:pic>
      </p:grpSp>
      <p:cxnSp>
        <p:nvCxnSpPr>
          <p:cNvPr id="49" name="Straight Connector 48">
            <a:extLst>
              <a:ext uri="{FF2B5EF4-FFF2-40B4-BE49-F238E27FC236}">
                <a16:creationId xmlns:a16="http://schemas.microsoft.com/office/drawing/2014/main" id="{9298AD6E-18D8-F8FB-DCAC-D1937048DB98}"/>
              </a:ext>
            </a:extLst>
          </p:cNvPr>
          <p:cNvCxnSpPr/>
          <p:nvPr/>
        </p:nvCxnSpPr>
        <p:spPr>
          <a:xfrm flipH="1">
            <a:off x="5754825" y="4559881"/>
            <a:ext cx="50459" cy="40367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DB61B63-8923-EC20-52D3-8609D3A7517C}"/>
              </a:ext>
            </a:extLst>
          </p:cNvPr>
          <p:cNvCxnSpPr>
            <a:cxnSpLocks/>
          </p:cNvCxnSpPr>
          <p:nvPr/>
        </p:nvCxnSpPr>
        <p:spPr>
          <a:xfrm flipH="1">
            <a:off x="5859758" y="4559881"/>
            <a:ext cx="50459" cy="29527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66910795-4CBD-E858-504A-A6BF2B79699F}"/>
              </a:ext>
            </a:extLst>
          </p:cNvPr>
          <p:cNvCxnSpPr>
            <a:cxnSpLocks/>
          </p:cNvCxnSpPr>
          <p:nvPr/>
        </p:nvCxnSpPr>
        <p:spPr>
          <a:xfrm flipH="1">
            <a:off x="7355557" y="4549794"/>
            <a:ext cx="51362" cy="4255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17" name="Straight Connector 3116">
            <a:extLst>
              <a:ext uri="{FF2B5EF4-FFF2-40B4-BE49-F238E27FC236}">
                <a16:creationId xmlns:a16="http://schemas.microsoft.com/office/drawing/2014/main" id="{BEF3F0CA-E569-263A-2E53-DBFE8E2E0F2C}"/>
              </a:ext>
            </a:extLst>
          </p:cNvPr>
          <p:cNvCxnSpPr>
            <a:cxnSpLocks/>
          </p:cNvCxnSpPr>
          <p:nvPr/>
        </p:nvCxnSpPr>
        <p:spPr>
          <a:xfrm>
            <a:off x="5381057" y="4559881"/>
            <a:ext cx="0" cy="889925"/>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18" name="Straight Connector 3117">
            <a:extLst>
              <a:ext uri="{FF2B5EF4-FFF2-40B4-BE49-F238E27FC236}">
                <a16:creationId xmlns:a16="http://schemas.microsoft.com/office/drawing/2014/main" id="{8D4FD569-CBE1-C240-0A56-A63A590DA039}"/>
              </a:ext>
            </a:extLst>
          </p:cNvPr>
          <p:cNvCxnSpPr>
            <a:cxnSpLocks/>
          </p:cNvCxnSpPr>
          <p:nvPr/>
        </p:nvCxnSpPr>
        <p:spPr>
          <a:xfrm>
            <a:off x="5492065" y="4559881"/>
            <a:ext cx="0" cy="788465"/>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F9C06350-57DC-0942-76AB-4685A1450B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188" b="50680" l="51613" r="67613">
                        <a14:foregroundMark x1="66065" y1="22006" x2="63355" y2="41230"/>
                        <a14:foregroundMark x1="63355" y1="41230" x2="55290" y2="48608"/>
                        <a14:foregroundMark x1="55290" y1="48608" x2="52194" y2="48414"/>
                        <a14:foregroundMark x1="52452" y1="48867" x2="64323" y2="49320"/>
                        <a14:foregroundMark x1="58710" y1="49579" x2="59613" y2="49515"/>
                        <a14:foregroundMark x1="58065" y1="50744" x2="59935" y2="49450"/>
                        <a14:foregroundMark x1="57419" y1="50227" x2="55806" y2="47573"/>
                        <a14:foregroundMark x1="63032" y1="47184" x2="64839" y2="45955"/>
                        <a14:foregroundMark x1="63226" y1="42330" x2="65226" y2="34304"/>
                        <a14:foregroundMark x1="65484" y1="37217" x2="66258" y2="23430"/>
                        <a14:foregroundMark x1="66258" y1="23430" x2="66387" y2="23042"/>
                        <a14:foregroundMark x1="65419" y1="34498" x2="67419" y2="22395"/>
                        <a14:foregroundMark x1="67419" y1="22395" x2="66129" y2="21100"/>
                        <a14:foregroundMark x1="53871" y1="19935" x2="67161" y2="21036"/>
                        <a14:foregroundMark x1="57871" y1="19676" x2="62194" y2="21618"/>
                        <a14:foregroundMark x1="57613" y1="22136" x2="62710" y2="23883"/>
                        <a14:foregroundMark x1="57419" y1="22136" x2="61806" y2="21683"/>
                        <a14:foregroundMark x1="57806" y1="19029" x2="61742" y2="21942"/>
                        <a14:foregroundMark x1="59097" y1="18900" x2="62000" y2="21359"/>
                        <a14:foregroundMark x1="59226" y1="19094" x2="62452" y2="20518"/>
                        <a14:foregroundMark x1="59935" y1="18641" x2="62194" y2="20971"/>
                        <a14:foregroundMark x1="60000" y1="18252" x2="62581" y2="20906"/>
                        <a14:foregroundMark x1="61161" y1="18576" x2="62516" y2="21683"/>
                        <a14:foregroundMark x1="63548" y1="20647" x2="66968" y2="20841"/>
                        <a14:foregroundMark x1="64258" y1="21100" x2="67613" y2="20647"/>
                        <a14:foregroundMark x1="59742" y1="20841" x2="62065" y2="19353"/>
                        <a14:foregroundMark x1="58903" y1="20194" x2="62258" y2="18641"/>
                        <a14:foregroundMark x1="53355" y1="42136" x2="53484" y2="46537"/>
                      </a14:backgroundRemoval>
                    </a14:imgEffect>
                  </a14:imgLayer>
                </a14:imgProps>
              </a:ext>
            </a:extLst>
          </a:blip>
          <a:srcRect l="49725" t="17676" r="30434" b="47619"/>
          <a:stretch/>
        </p:blipFill>
        <p:spPr>
          <a:xfrm rot="15929136">
            <a:off x="4749584" y="4955013"/>
            <a:ext cx="1120477" cy="1953586"/>
          </a:xfrm>
          <a:prstGeom prst="rect">
            <a:avLst/>
          </a:prstGeom>
        </p:spPr>
      </p:pic>
      <p:cxnSp>
        <p:nvCxnSpPr>
          <p:cNvPr id="55" name="Straight Connector 54">
            <a:extLst>
              <a:ext uri="{FF2B5EF4-FFF2-40B4-BE49-F238E27FC236}">
                <a16:creationId xmlns:a16="http://schemas.microsoft.com/office/drawing/2014/main" id="{66E37256-8B37-186E-E107-34D4AE359E46}"/>
              </a:ext>
            </a:extLst>
          </p:cNvPr>
          <p:cNvCxnSpPr>
            <a:cxnSpLocks/>
          </p:cNvCxnSpPr>
          <p:nvPr/>
        </p:nvCxnSpPr>
        <p:spPr>
          <a:xfrm>
            <a:off x="6757150" y="4559881"/>
            <a:ext cx="60905" cy="2963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64" name="Straight Connector 6163">
            <a:extLst>
              <a:ext uri="{FF2B5EF4-FFF2-40B4-BE49-F238E27FC236}">
                <a16:creationId xmlns:a16="http://schemas.microsoft.com/office/drawing/2014/main" id="{6CCD024E-31F5-AE1D-E8BE-CD844EBF09E0}"/>
              </a:ext>
            </a:extLst>
          </p:cNvPr>
          <p:cNvCxnSpPr>
            <a:cxnSpLocks/>
          </p:cNvCxnSpPr>
          <p:nvPr/>
        </p:nvCxnSpPr>
        <p:spPr>
          <a:xfrm>
            <a:off x="6081222" y="4954113"/>
            <a:ext cx="0" cy="6745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67" name="Straight Connector 6166">
            <a:extLst>
              <a:ext uri="{FF2B5EF4-FFF2-40B4-BE49-F238E27FC236}">
                <a16:creationId xmlns:a16="http://schemas.microsoft.com/office/drawing/2014/main" id="{56584EE6-CB21-EEAD-644C-3406B9F34683}"/>
              </a:ext>
            </a:extLst>
          </p:cNvPr>
          <p:cNvCxnSpPr/>
          <p:nvPr/>
        </p:nvCxnSpPr>
        <p:spPr>
          <a:xfrm>
            <a:off x="6184051" y="4958821"/>
            <a:ext cx="0" cy="136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69" name="Straight Connector 6168">
            <a:extLst>
              <a:ext uri="{FF2B5EF4-FFF2-40B4-BE49-F238E27FC236}">
                <a16:creationId xmlns:a16="http://schemas.microsoft.com/office/drawing/2014/main" id="{22F0F768-F26A-9561-670B-4D3B84AB22F4}"/>
              </a:ext>
            </a:extLst>
          </p:cNvPr>
          <p:cNvCxnSpPr/>
          <p:nvPr/>
        </p:nvCxnSpPr>
        <p:spPr>
          <a:xfrm flipH="1">
            <a:off x="6081222" y="6327305"/>
            <a:ext cx="1028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70" name="Straight Connector 6169">
            <a:extLst>
              <a:ext uri="{FF2B5EF4-FFF2-40B4-BE49-F238E27FC236}">
                <a16:creationId xmlns:a16="http://schemas.microsoft.com/office/drawing/2014/main" id="{00CACA42-7FFE-5B82-9460-0AE080424FF6}"/>
              </a:ext>
            </a:extLst>
          </p:cNvPr>
          <p:cNvCxnSpPr/>
          <p:nvPr/>
        </p:nvCxnSpPr>
        <p:spPr>
          <a:xfrm>
            <a:off x="6184051" y="4954113"/>
            <a:ext cx="0" cy="13684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71" name="Straight Connector 6170">
            <a:extLst>
              <a:ext uri="{FF2B5EF4-FFF2-40B4-BE49-F238E27FC236}">
                <a16:creationId xmlns:a16="http://schemas.microsoft.com/office/drawing/2014/main" id="{C0FCAC6D-30D7-987E-0CDB-D3BBF53FE1C9}"/>
              </a:ext>
            </a:extLst>
          </p:cNvPr>
          <p:cNvCxnSpPr/>
          <p:nvPr/>
        </p:nvCxnSpPr>
        <p:spPr>
          <a:xfrm flipH="1">
            <a:off x="6081222" y="6322597"/>
            <a:ext cx="10282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172" name="Picture 12">
            <a:extLst>
              <a:ext uri="{FF2B5EF4-FFF2-40B4-BE49-F238E27FC236}">
                <a16:creationId xmlns:a16="http://schemas.microsoft.com/office/drawing/2014/main" id="{07D2A75F-E362-E803-1033-648C5D1B19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9495" t="18333" b="48281"/>
          <a:stretch/>
        </p:blipFill>
        <p:spPr bwMode="auto">
          <a:xfrm rot="16200000" flipV="1">
            <a:off x="3381894" y="5351482"/>
            <a:ext cx="365198" cy="1160648"/>
          </a:xfrm>
          <a:prstGeom prst="rect">
            <a:avLst/>
          </a:prstGeom>
          <a:noFill/>
          <a:extLst>
            <a:ext uri="{909E8E84-426E-40DD-AFC4-6F175D3DCCD1}">
              <a14:hiddenFill xmlns:a14="http://schemas.microsoft.com/office/drawing/2010/main">
                <a:solidFill>
                  <a:srgbClr val="FFFFFF"/>
                </a:solidFill>
              </a14:hiddenFill>
            </a:ext>
          </a:extLst>
        </p:spPr>
      </p:pic>
      <p:cxnSp>
        <p:nvCxnSpPr>
          <p:cNvPr id="6173" name="Straight Connector 6172">
            <a:extLst>
              <a:ext uri="{FF2B5EF4-FFF2-40B4-BE49-F238E27FC236}">
                <a16:creationId xmlns:a16="http://schemas.microsoft.com/office/drawing/2014/main" id="{B884681D-A4E2-A394-C355-C23B780CB99C}"/>
              </a:ext>
            </a:extLst>
          </p:cNvPr>
          <p:cNvCxnSpPr>
            <a:cxnSpLocks/>
          </p:cNvCxnSpPr>
          <p:nvPr/>
        </p:nvCxnSpPr>
        <p:spPr>
          <a:xfrm>
            <a:off x="4133531" y="5605047"/>
            <a:ext cx="0" cy="302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76" name="Straight Connector 6175">
            <a:extLst>
              <a:ext uri="{FF2B5EF4-FFF2-40B4-BE49-F238E27FC236}">
                <a16:creationId xmlns:a16="http://schemas.microsoft.com/office/drawing/2014/main" id="{2E4F1FA7-A743-34C2-C47F-CBA6DED81A9E}"/>
              </a:ext>
            </a:extLst>
          </p:cNvPr>
          <p:cNvCxnSpPr>
            <a:cxnSpLocks/>
          </p:cNvCxnSpPr>
          <p:nvPr/>
        </p:nvCxnSpPr>
        <p:spPr>
          <a:xfrm flipH="1">
            <a:off x="4133531" y="5616160"/>
            <a:ext cx="3762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78" name="Straight Connector 6177">
            <a:extLst>
              <a:ext uri="{FF2B5EF4-FFF2-40B4-BE49-F238E27FC236}">
                <a16:creationId xmlns:a16="http://schemas.microsoft.com/office/drawing/2014/main" id="{CD577633-0C25-D375-3428-403F28CDEB2F}"/>
              </a:ext>
            </a:extLst>
          </p:cNvPr>
          <p:cNvCxnSpPr>
            <a:cxnSpLocks/>
          </p:cNvCxnSpPr>
          <p:nvPr/>
        </p:nvCxnSpPr>
        <p:spPr>
          <a:xfrm>
            <a:off x="4130356" y="5943185"/>
            <a:ext cx="0" cy="3794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79" name="Straight Connector 6178">
            <a:extLst>
              <a:ext uri="{FF2B5EF4-FFF2-40B4-BE49-F238E27FC236}">
                <a16:creationId xmlns:a16="http://schemas.microsoft.com/office/drawing/2014/main" id="{5ED1FF71-1EB5-3A0E-FE48-D4FC8F25EDE9}"/>
              </a:ext>
            </a:extLst>
          </p:cNvPr>
          <p:cNvCxnSpPr>
            <a:cxnSpLocks/>
          </p:cNvCxnSpPr>
          <p:nvPr/>
        </p:nvCxnSpPr>
        <p:spPr>
          <a:xfrm flipH="1">
            <a:off x="4133531" y="6308311"/>
            <a:ext cx="3762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8" name="Straight Connector 6187">
            <a:extLst>
              <a:ext uri="{FF2B5EF4-FFF2-40B4-BE49-F238E27FC236}">
                <a16:creationId xmlns:a16="http://schemas.microsoft.com/office/drawing/2014/main" id="{28E30FBB-AB36-4C47-DD91-59A23E63B47B}"/>
              </a:ext>
            </a:extLst>
          </p:cNvPr>
          <p:cNvCxnSpPr>
            <a:cxnSpLocks/>
          </p:cNvCxnSpPr>
          <p:nvPr/>
        </p:nvCxnSpPr>
        <p:spPr>
          <a:xfrm>
            <a:off x="7029862" y="1135705"/>
            <a:ext cx="9533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0" name="Straight Connector 6189">
            <a:extLst>
              <a:ext uri="{FF2B5EF4-FFF2-40B4-BE49-F238E27FC236}">
                <a16:creationId xmlns:a16="http://schemas.microsoft.com/office/drawing/2014/main" id="{897A4A7F-7A66-9265-EB4A-D433EDCF3613}"/>
              </a:ext>
            </a:extLst>
          </p:cNvPr>
          <p:cNvCxnSpPr>
            <a:cxnSpLocks/>
          </p:cNvCxnSpPr>
          <p:nvPr/>
        </p:nvCxnSpPr>
        <p:spPr>
          <a:xfrm>
            <a:off x="7983220" y="1135705"/>
            <a:ext cx="0" cy="374353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2" name="Straight Connector 6191">
            <a:extLst>
              <a:ext uri="{FF2B5EF4-FFF2-40B4-BE49-F238E27FC236}">
                <a16:creationId xmlns:a16="http://schemas.microsoft.com/office/drawing/2014/main" id="{08C4FF98-05D1-4A72-6185-123C0689EBAD}"/>
              </a:ext>
            </a:extLst>
          </p:cNvPr>
          <p:cNvCxnSpPr/>
          <p:nvPr/>
        </p:nvCxnSpPr>
        <p:spPr>
          <a:xfrm flipH="1">
            <a:off x="7454053" y="4866539"/>
            <a:ext cx="5291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94" name="Straight Connector 6193">
            <a:extLst>
              <a:ext uri="{FF2B5EF4-FFF2-40B4-BE49-F238E27FC236}">
                <a16:creationId xmlns:a16="http://schemas.microsoft.com/office/drawing/2014/main" id="{547063AE-BF1E-BAF3-F33A-EEE24DCC60AC}"/>
              </a:ext>
            </a:extLst>
          </p:cNvPr>
          <p:cNvCxnSpPr>
            <a:cxnSpLocks/>
          </p:cNvCxnSpPr>
          <p:nvPr/>
        </p:nvCxnSpPr>
        <p:spPr>
          <a:xfrm>
            <a:off x="7454053" y="4975327"/>
            <a:ext cx="660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96" name="Straight Connector 6195">
            <a:extLst>
              <a:ext uri="{FF2B5EF4-FFF2-40B4-BE49-F238E27FC236}">
                <a16:creationId xmlns:a16="http://schemas.microsoft.com/office/drawing/2014/main" id="{923B110C-9943-79CE-21C4-B87A1BAAED0B}"/>
              </a:ext>
            </a:extLst>
          </p:cNvPr>
          <p:cNvCxnSpPr>
            <a:cxnSpLocks/>
          </p:cNvCxnSpPr>
          <p:nvPr/>
        </p:nvCxnSpPr>
        <p:spPr>
          <a:xfrm>
            <a:off x="7029862" y="1505858"/>
            <a:ext cx="1084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99" name="Straight Connector 6198">
            <a:extLst>
              <a:ext uri="{FF2B5EF4-FFF2-40B4-BE49-F238E27FC236}">
                <a16:creationId xmlns:a16="http://schemas.microsoft.com/office/drawing/2014/main" id="{BAFB3AF8-6F41-DA8E-8260-5CAFBFDE51CA}"/>
              </a:ext>
            </a:extLst>
          </p:cNvPr>
          <p:cNvCxnSpPr>
            <a:cxnSpLocks/>
          </p:cNvCxnSpPr>
          <p:nvPr/>
        </p:nvCxnSpPr>
        <p:spPr>
          <a:xfrm>
            <a:off x="8114453" y="1505858"/>
            <a:ext cx="0" cy="34694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03" name="Straight Connector 6202">
            <a:extLst>
              <a:ext uri="{FF2B5EF4-FFF2-40B4-BE49-F238E27FC236}">
                <a16:creationId xmlns:a16="http://schemas.microsoft.com/office/drawing/2014/main" id="{5C0133DB-3B61-484C-6EF0-062FC790845F}"/>
              </a:ext>
            </a:extLst>
          </p:cNvPr>
          <p:cNvCxnSpPr>
            <a:cxnSpLocks/>
          </p:cNvCxnSpPr>
          <p:nvPr/>
        </p:nvCxnSpPr>
        <p:spPr>
          <a:xfrm flipH="1">
            <a:off x="6575637" y="1378064"/>
            <a:ext cx="454225"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05" name="Straight Connector 6204">
            <a:extLst>
              <a:ext uri="{FF2B5EF4-FFF2-40B4-BE49-F238E27FC236}">
                <a16:creationId xmlns:a16="http://schemas.microsoft.com/office/drawing/2014/main" id="{48914E2A-1418-70A8-E259-8CDCF7AE1380}"/>
              </a:ext>
            </a:extLst>
          </p:cNvPr>
          <p:cNvCxnSpPr>
            <a:cxnSpLocks/>
          </p:cNvCxnSpPr>
          <p:nvPr/>
        </p:nvCxnSpPr>
        <p:spPr>
          <a:xfrm>
            <a:off x="6575637" y="1378064"/>
            <a:ext cx="0" cy="140123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07" name="Straight Connector 6206">
            <a:extLst>
              <a:ext uri="{FF2B5EF4-FFF2-40B4-BE49-F238E27FC236}">
                <a16:creationId xmlns:a16="http://schemas.microsoft.com/office/drawing/2014/main" id="{33A55EF9-7AFA-ED1E-C632-B8BF1C2A0C40}"/>
              </a:ext>
            </a:extLst>
          </p:cNvPr>
          <p:cNvCxnSpPr>
            <a:cxnSpLocks/>
          </p:cNvCxnSpPr>
          <p:nvPr/>
        </p:nvCxnSpPr>
        <p:spPr>
          <a:xfrm flipH="1">
            <a:off x="4845209" y="2779297"/>
            <a:ext cx="173042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074" name="Straight Connector 3073">
            <a:extLst>
              <a:ext uri="{FF2B5EF4-FFF2-40B4-BE49-F238E27FC236}">
                <a16:creationId xmlns:a16="http://schemas.microsoft.com/office/drawing/2014/main" id="{915C336B-6319-4531-258B-C2BEE3D0A928}"/>
              </a:ext>
            </a:extLst>
          </p:cNvPr>
          <p:cNvCxnSpPr>
            <a:cxnSpLocks/>
          </p:cNvCxnSpPr>
          <p:nvPr/>
        </p:nvCxnSpPr>
        <p:spPr>
          <a:xfrm flipV="1">
            <a:off x="4845209" y="2779297"/>
            <a:ext cx="0" cy="60258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08" name="Straight Connector 3107">
            <a:extLst>
              <a:ext uri="{FF2B5EF4-FFF2-40B4-BE49-F238E27FC236}">
                <a16:creationId xmlns:a16="http://schemas.microsoft.com/office/drawing/2014/main" id="{243C09BA-824B-34D4-3714-007C96CAC813}"/>
              </a:ext>
            </a:extLst>
          </p:cNvPr>
          <p:cNvCxnSpPr>
            <a:cxnSpLocks/>
          </p:cNvCxnSpPr>
          <p:nvPr/>
        </p:nvCxnSpPr>
        <p:spPr>
          <a:xfrm>
            <a:off x="4034133" y="1532581"/>
            <a:ext cx="0" cy="33318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0" name="Straight Connector 3109">
            <a:extLst>
              <a:ext uri="{FF2B5EF4-FFF2-40B4-BE49-F238E27FC236}">
                <a16:creationId xmlns:a16="http://schemas.microsoft.com/office/drawing/2014/main" id="{A99F64B6-279A-3173-AC7F-387715114A67}"/>
              </a:ext>
            </a:extLst>
          </p:cNvPr>
          <p:cNvCxnSpPr>
            <a:cxnSpLocks/>
          </p:cNvCxnSpPr>
          <p:nvPr/>
        </p:nvCxnSpPr>
        <p:spPr>
          <a:xfrm flipH="1">
            <a:off x="4034133" y="4866539"/>
            <a:ext cx="4502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14" name="Straight Connector 3113">
            <a:extLst>
              <a:ext uri="{FF2B5EF4-FFF2-40B4-BE49-F238E27FC236}">
                <a16:creationId xmlns:a16="http://schemas.microsoft.com/office/drawing/2014/main" id="{CD8712EC-82B3-9B4B-3C21-DDB255197CC0}"/>
              </a:ext>
            </a:extLst>
          </p:cNvPr>
          <p:cNvCxnSpPr>
            <a:cxnSpLocks/>
          </p:cNvCxnSpPr>
          <p:nvPr/>
        </p:nvCxnSpPr>
        <p:spPr>
          <a:xfrm>
            <a:off x="3831908" y="1041400"/>
            <a:ext cx="0" cy="393392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16" name="Straight Connector 3115">
            <a:extLst>
              <a:ext uri="{FF2B5EF4-FFF2-40B4-BE49-F238E27FC236}">
                <a16:creationId xmlns:a16="http://schemas.microsoft.com/office/drawing/2014/main" id="{147D89F7-C57A-CA04-4E64-295A8DBAE4CE}"/>
              </a:ext>
            </a:extLst>
          </p:cNvPr>
          <p:cNvCxnSpPr/>
          <p:nvPr/>
        </p:nvCxnSpPr>
        <p:spPr>
          <a:xfrm flipH="1">
            <a:off x="3831908" y="4975327"/>
            <a:ext cx="65246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0" name="Straight Connector 6219">
            <a:extLst>
              <a:ext uri="{FF2B5EF4-FFF2-40B4-BE49-F238E27FC236}">
                <a16:creationId xmlns:a16="http://schemas.microsoft.com/office/drawing/2014/main" id="{680573AD-463A-5059-C86B-19540E4F3A08}"/>
              </a:ext>
            </a:extLst>
          </p:cNvPr>
          <p:cNvCxnSpPr>
            <a:cxnSpLocks/>
          </p:cNvCxnSpPr>
          <p:nvPr/>
        </p:nvCxnSpPr>
        <p:spPr>
          <a:xfrm flipH="1">
            <a:off x="4034133" y="2254364"/>
            <a:ext cx="106465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Picture 18">
            <a:extLst>
              <a:ext uri="{FF2B5EF4-FFF2-40B4-BE49-F238E27FC236}">
                <a16:creationId xmlns:a16="http://schemas.microsoft.com/office/drawing/2014/main" id="{A62D1CDC-D24F-0374-4229-662B6011076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584" r="38616"/>
          <a:stretch/>
        </p:blipFill>
        <p:spPr bwMode="auto">
          <a:xfrm rot="10800000">
            <a:off x="873446" y="1276884"/>
            <a:ext cx="1811429" cy="3430636"/>
          </a:xfrm>
          <a:prstGeom prst="rect">
            <a:avLst/>
          </a:prstGeom>
          <a:noFill/>
          <a:extLst>
            <a:ext uri="{909E8E84-426E-40DD-AFC4-6F175D3DCCD1}">
              <a14:hiddenFill xmlns:a14="http://schemas.microsoft.com/office/drawing/2010/main">
                <a:solidFill>
                  <a:srgbClr val="FFFFFF"/>
                </a:solidFill>
              </a14:hiddenFill>
            </a:ext>
          </a:extLst>
        </p:spPr>
      </p:pic>
      <p:cxnSp>
        <p:nvCxnSpPr>
          <p:cNvPr id="3102" name="Straight Connector 3101">
            <a:extLst>
              <a:ext uri="{FF2B5EF4-FFF2-40B4-BE49-F238E27FC236}">
                <a16:creationId xmlns:a16="http://schemas.microsoft.com/office/drawing/2014/main" id="{E5EF2B92-E86E-CF80-6CAA-2AE8DAF239F5}"/>
              </a:ext>
            </a:extLst>
          </p:cNvPr>
          <p:cNvCxnSpPr>
            <a:cxnSpLocks/>
          </p:cNvCxnSpPr>
          <p:nvPr/>
        </p:nvCxnSpPr>
        <p:spPr>
          <a:xfrm>
            <a:off x="2605617" y="1293565"/>
            <a:ext cx="247869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03" name="Straight Connector 3102">
            <a:extLst>
              <a:ext uri="{FF2B5EF4-FFF2-40B4-BE49-F238E27FC236}">
                <a16:creationId xmlns:a16="http://schemas.microsoft.com/office/drawing/2014/main" id="{1C580AAE-81F7-F80D-03B3-F8865C04B466}"/>
              </a:ext>
            </a:extLst>
          </p:cNvPr>
          <p:cNvCxnSpPr>
            <a:cxnSpLocks/>
          </p:cNvCxnSpPr>
          <p:nvPr/>
        </p:nvCxnSpPr>
        <p:spPr>
          <a:xfrm>
            <a:off x="2631017" y="1774998"/>
            <a:ext cx="2467769"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5711012-6EA3-F507-9303-A1197D7A37DB}"/>
              </a:ext>
            </a:extLst>
          </p:cNvPr>
          <p:cNvCxnSpPr>
            <a:cxnSpLocks/>
          </p:cNvCxnSpPr>
          <p:nvPr/>
        </p:nvCxnSpPr>
        <p:spPr>
          <a:xfrm flipH="1">
            <a:off x="6480175" y="1254239"/>
            <a:ext cx="549687"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EE3CA3D-6C7E-BF47-D8A8-B144D9A44564}"/>
              </a:ext>
            </a:extLst>
          </p:cNvPr>
          <p:cNvCxnSpPr>
            <a:cxnSpLocks/>
          </p:cNvCxnSpPr>
          <p:nvPr/>
        </p:nvCxnSpPr>
        <p:spPr>
          <a:xfrm flipV="1">
            <a:off x="4743450" y="2679700"/>
            <a:ext cx="0" cy="70218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B120E9D-A6B6-BE7D-525C-837230092BC6}"/>
              </a:ext>
            </a:extLst>
          </p:cNvPr>
          <p:cNvCxnSpPr>
            <a:cxnSpLocks/>
          </p:cNvCxnSpPr>
          <p:nvPr/>
        </p:nvCxnSpPr>
        <p:spPr>
          <a:xfrm>
            <a:off x="6480175" y="1254239"/>
            <a:ext cx="0" cy="145721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8CEAE07-1BAB-A5F8-F8CA-3147B8164FC1}"/>
              </a:ext>
            </a:extLst>
          </p:cNvPr>
          <p:cNvCxnSpPr>
            <a:cxnSpLocks/>
          </p:cNvCxnSpPr>
          <p:nvPr/>
        </p:nvCxnSpPr>
        <p:spPr>
          <a:xfrm flipH="1">
            <a:off x="4743450" y="2679700"/>
            <a:ext cx="1736725"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FC750F1-A744-8823-1B84-A8A5F1223492}"/>
              </a:ext>
            </a:extLst>
          </p:cNvPr>
          <p:cNvCxnSpPr>
            <a:cxnSpLocks/>
          </p:cNvCxnSpPr>
          <p:nvPr/>
        </p:nvCxnSpPr>
        <p:spPr>
          <a:xfrm flipH="1">
            <a:off x="4034133" y="1532581"/>
            <a:ext cx="107947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4AF3F5E-6956-0B13-A5AA-8A5A445B1E25}"/>
              </a:ext>
            </a:extLst>
          </p:cNvPr>
          <p:cNvCxnSpPr>
            <a:cxnSpLocks/>
          </p:cNvCxnSpPr>
          <p:nvPr/>
        </p:nvCxnSpPr>
        <p:spPr>
          <a:xfrm flipH="1">
            <a:off x="3831908" y="1041400"/>
            <a:ext cx="126687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B1E9B69-9869-5076-ABFD-406603511D6E}"/>
              </a:ext>
            </a:extLst>
          </p:cNvPr>
          <p:cNvCxnSpPr>
            <a:cxnSpLocks/>
          </p:cNvCxnSpPr>
          <p:nvPr/>
        </p:nvCxnSpPr>
        <p:spPr>
          <a:xfrm flipH="1">
            <a:off x="3831908" y="2024062"/>
            <a:ext cx="126687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21" name="Straight Connector 5120">
            <a:extLst>
              <a:ext uri="{FF2B5EF4-FFF2-40B4-BE49-F238E27FC236}">
                <a16:creationId xmlns:a16="http://schemas.microsoft.com/office/drawing/2014/main" id="{00779D31-45DF-1A72-F77C-5DBD55BBC9CE}"/>
              </a:ext>
            </a:extLst>
          </p:cNvPr>
          <p:cNvCxnSpPr/>
          <p:nvPr/>
        </p:nvCxnSpPr>
        <p:spPr>
          <a:xfrm flipV="1">
            <a:off x="2605617" y="1276884"/>
            <a:ext cx="0" cy="118268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123" name="Straight Connector 5122">
            <a:extLst>
              <a:ext uri="{FF2B5EF4-FFF2-40B4-BE49-F238E27FC236}">
                <a16:creationId xmlns:a16="http://schemas.microsoft.com/office/drawing/2014/main" id="{FD3E8ADE-98D3-1FE5-DC26-49476B792B63}"/>
              </a:ext>
            </a:extLst>
          </p:cNvPr>
          <p:cNvCxnSpPr/>
          <p:nvPr/>
        </p:nvCxnSpPr>
        <p:spPr>
          <a:xfrm flipV="1">
            <a:off x="2631017" y="1774998"/>
            <a:ext cx="0" cy="684569"/>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pic>
        <p:nvPicPr>
          <p:cNvPr id="7" name="Picture 6" descr="XBee socket to USB adapter">
            <a:extLst>
              <a:ext uri="{FF2B5EF4-FFF2-40B4-BE49-F238E27FC236}">
                <a16:creationId xmlns:a16="http://schemas.microsoft.com/office/drawing/2014/main" id="{7738EF73-345E-944C-CE9E-B2755727B0DC}"/>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15674" t="28080" r="18265" b="31030"/>
          <a:stretch/>
        </p:blipFill>
        <p:spPr bwMode="auto">
          <a:xfrm rot="16200000">
            <a:off x="6512069" y="5388357"/>
            <a:ext cx="1264138" cy="7824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8AE1B264-C662-E8AF-F02A-7142152BD1DC}"/>
              </a:ext>
            </a:extLst>
          </p:cNvPr>
          <p:cNvCxnSpPr>
            <a:cxnSpLocks/>
          </p:cNvCxnSpPr>
          <p:nvPr/>
        </p:nvCxnSpPr>
        <p:spPr>
          <a:xfrm flipH="1">
            <a:off x="7078938" y="4954113"/>
            <a:ext cx="53485" cy="31427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FD4E92A-D246-604B-93C1-F0F48870B0E8}"/>
              </a:ext>
            </a:extLst>
          </p:cNvPr>
          <p:cNvCxnSpPr>
            <a:cxnSpLocks/>
          </p:cNvCxnSpPr>
          <p:nvPr/>
        </p:nvCxnSpPr>
        <p:spPr>
          <a:xfrm flipH="1">
            <a:off x="7006167" y="4835805"/>
            <a:ext cx="23695" cy="4325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A591EF6-C2B1-C5DE-63E1-483CA5563011}"/>
              </a:ext>
            </a:extLst>
          </p:cNvPr>
          <p:cNvCxnSpPr>
            <a:cxnSpLocks/>
          </p:cNvCxnSpPr>
          <p:nvPr/>
        </p:nvCxnSpPr>
        <p:spPr>
          <a:xfrm>
            <a:off x="7158936" y="5254322"/>
            <a:ext cx="0" cy="111373"/>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05755D-C05F-AEE0-907A-3A3B21C737C8}"/>
              </a:ext>
            </a:extLst>
          </p:cNvPr>
          <p:cNvCxnSpPr>
            <a:cxnSpLocks/>
          </p:cNvCxnSpPr>
          <p:nvPr/>
        </p:nvCxnSpPr>
        <p:spPr>
          <a:xfrm>
            <a:off x="7228956" y="5253423"/>
            <a:ext cx="0" cy="213732"/>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2" name="Straight Connector 3121">
            <a:extLst>
              <a:ext uri="{FF2B5EF4-FFF2-40B4-BE49-F238E27FC236}">
                <a16:creationId xmlns:a16="http://schemas.microsoft.com/office/drawing/2014/main" id="{6CAAB369-E995-8E81-7E9B-DF28779B9BF6}"/>
              </a:ext>
            </a:extLst>
          </p:cNvPr>
          <p:cNvCxnSpPr>
            <a:cxnSpLocks/>
          </p:cNvCxnSpPr>
          <p:nvPr/>
        </p:nvCxnSpPr>
        <p:spPr>
          <a:xfrm flipH="1">
            <a:off x="5492066" y="5348346"/>
            <a:ext cx="166687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27" name="Straight Connector 3126">
            <a:extLst>
              <a:ext uri="{FF2B5EF4-FFF2-40B4-BE49-F238E27FC236}">
                <a16:creationId xmlns:a16="http://schemas.microsoft.com/office/drawing/2014/main" id="{DE397452-4923-CF15-5D09-80C8263B9A70}"/>
              </a:ext>
            </a:extLst>
          </p:cNvPr>
          <p:cNvCxnSpPr>
            <a:cxnSpLocks/>
          </p:cNvCxnSpPr>
          <p:nvPr/>
        </p:nvCxnSpPr>
        <p:spPr>
          <a:xfrm flipH="1">
            <a:off x="5385833" y="5449806"/>
            <a:ext cx="1845590"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610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5A76-EEA7-5BAD-C828-97BFF3F03D20}"/>
              </a:ext>
            </a:extLst>
          </p:cNvPr>
          <p:cNvSpPr>
            <a:spLocks noGrp="1"/>
          </p:cNvSpPr>
          <p:nvPr>
            <p:ph type="title"/>
          </p:nvPr>
        </p:nvSpPr>
        <p:spPr/>
        <p:txBody>
          <a:bodyPr/>
          <a:lstStyle/>
          <a:p>
            <a:r>
              <a:rPr lang="en-US" dirty="0"/>
              <a:t>Software – Arduino</a:t>
            </a:r>
          </a:p>
        </p:txBody>
      </p:sp>
      <p:sp>
        <p:nvSpPr>
          <p:cNvPr id="5" name="Text Placeholder 4">
            <a:extLst>
              <a:ext uri="{FF2B5EF4-FFF2-40B4-BE49-F238E27FC236}">
                <a16:creationId xmlns:a16="http://schemas.microsoft.com/office/drawing/2014/main" id="{87CE1628-9354-E518-A0D7-580AB9DD1453}"/>
              </a:ext>
            </a:extLst>
          </p:cNvPr>
          <p:cNvSpPr>
            <a:spLocks noGrp="1"/>
          </p:cNvSpPr>
          <p:nvPr>
            <p:ph type="body" sz="quarter" idx="10"/>
          </p:nvPr>
        </p:nvSpPr>
        <p:spPr>
          <a:xfrm>
            <a:off x="0" y="613507"/>
            <a:ext cx="12192000" cy="6244493"/>
          </a:xfrm>
        </p:spPr>
        <p:txBody>
          <a:bodyPr/>
          <a:lstStyle/>
          <a:p>
            <a:pPr marL="457200" indent="-457200">
              <a:buFont typeface="+mj-lt"/>
              <a:buAutoNum type="arabicPeriod"/>
            </a:pPr>
            <a:r>
              <a:rPr lang="en-US" dirty="0"/>
              <a:t>Download Arduino IDE 2.x.x installer: </a:t>
            </a:r>
            <a:r>
              <a:rPr lang="en-US" dirty="0">
                <a:hlinkClick r:id="rId2"/>
              </a:rPr>
              <a:t>https://www.arduino.cc/en/software</a:t>
            </a:r>
            <a:endParaRPr lang="en-US" dirty="0"/>
          </a:p>
          <a:p>
            <a:pPr marL="457200" indent="-457200">
              <a:buFont typeface="+mj-lt"/>
              <a:buAutoNum type="arabicPeriod"/>
            </a:pPr>
            <a:r>
              <a:rPr lang="en-US" dirty="0"/>
              <a:t>Install Arduino IDE 2. Just use the default settings.</a:t>
            </a:r>
          </a:p>
          <a:p>
            <a:pPr marL="457200" indent="-457200">
              <a:buFont typeface="+mj-lt"/>
              <a:buAutoNum type="arabicPeriod"/>
            </a:pPr>
            <a:r>
              <a:rPr lang="en-US" dirty="0"/>
              <a:t>Open Arduino IDE. Whatever it asks your permission to install, allow them.</a:t>
            </a:r>
          </a:p>
          <a:p>
            <a:pPr marL="457200" indent="-457200">
              <a:buFont typeface="+mj-lt"/>
              <a:buAutoNum type="arabicPeriod"/>
            </a:pPr>
            <a:r>
              <a:rPr lang="en-US" dirty="0"/>
              <a:t>Install these libraries (and ):</a:t>
            </a:r>
          </a:p>
          <a:p>
            <a:pPr marL="1143000" lvl="1" indent="-457200"/>
            <a:r>
              <a:rPr lang="en-US" dirty="0"/>
              <a:t>Liquide Crystal I2C by </a:t>
            </a:r>
            <a:r>
              <a:rPr lang="en-US" dirty="0" err="1"/>
              <a:t>Frrank</a:t>
            </a:r>
            <a:r>
              <a:rPr lang="en-US" dirty="0"/>
              <a:t> de </a:t>
            </a:r>
            <a:r>
              <a:rPr lang="en-US" dirty="0" err="1"/>
              <a:t>Brabander</a:t>
            </a:r>
            <a:endParaRPr lang="en-US" dirty="0"/>
          </a:p>
          <a:p>
            <a:pPr marL="1143000" lvl="1" indent="-457200"/>
            <a:r>
              <a:rPr lang="en-US" dirty="0"/>
              <a:t>Button by Michael Adams</a:t>
            </a:r>
          </a:p>
          <a:p>
            <a:pPr marL="1143000" lvl="1" indent="-457200"/>
            <a:r>
              <a:rPr lang="en-US" dirty="0"/>
              <a:t>Keypad by Mark Stanley et al</a:t>
            </a:r>
          </a:p>
          <a:p>
            <a:pPr marL="1143000" lvl="1" indent="-457200"/>
            <a:r>
              <a:rPr lang="en-US" dirty="0" err="1"/>
              <a:t>RotaryEncoder</a:t>
            </a:r>
            <a:r>
              <a:rPr lang="en-US" dirty="0"/>
              <a:t> by Matthias Hertel</a:t>
            </a:r>
          </a:p>
          <a:p>
            <a:pPr marL="1143000" lvl="1" indent="-457200"/>
            <a:r>
              <a:rPr lang="en-US" dirty="0" err="1"/>
              <a:t>DFRobotDFPlayerMini</a:t>
            </a:r>
            <a:r>
              <a:rPr lang="en-US" dirty="0"/>
              <a:t> by </a:t>
            </a:r>
            <a:r>
              <a:rPr lang="en-US" dirty="0" err="1"/>
              <a:t>DFRobot</a:t>
            </a:r>
            <a:endParaRPr lang="en-US" dirty="0"/>
          </a:p>
          <a:p>
            <a:pPr marL="1143000" lvl="1" indent="-457200"/>
            <a:r>
              <a:rPr lang="en-US" dirty="0" err="1"/>
              <a:t>arduino</a:t>
            </a:r>
            <a:r>
              <a:rPr lang="en-US" dirty="0"/>
              <a:t>-timer by Michael Contreras</a:t>
            </a:r>
          </a:p>
          <a:p>
            <a:pPr marL="1143000" lvl="1" indent="-457200"/>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7" name="Picture 6">
            <a:extLst>
              <a:ext uri="{FF2B5EF4-FFF2-40B4-BE49-F238E27FC236}">
                <a16:creationId xmlns:a16="http://schemas.microsoft.com/office/drawing/2014/main" id="{1F75ACED-6703-8ADD-0AA5-99B4D41ABC99}"/>
              </a:ext>
            </a:extLst>
          </p:cNvPr>
          <p:cNvPicPr>
            <a:picLocks noChangeAspect="1"/>
          </p:cNvPicPr>
          <p:nvPr/>
        </p:nvPicPr>
        <p:blipFill>
          <a:blip r:embed="rId3"/>
          <a:srcRect t="19031"/>
          <a:stretch/>
        </p:blipFill>
        <p:spPr>
          <a:xfrm>
            <a:off x="0" y="4667596"/>
            <a:ext cx="5944498" cy="2152590"/>
          </a:xfrm>
          <a:prstGeom prst="rect">
            <a:avLst/>
          </a:prstGeom>
        </p:spPr>
      </p:pic>
      <p:sp>
        <p:nvSpPr>
          <p:cNvPr id="8" name="Rectangle 7">
            <a:extLst>
              <a:ext uri="{FF2B5EF4-FFF2-40B4-BE49-F238E27FC236}">
                <a16:creationId xmlns:a16="http://schemas.microsoft.com/office/drawing/2014/main" id="{50F052E5-1E7A-5298-E57A-8FD2C8E7B6AC}"/>
              </a:ext>
            </a:extLst>
          </p:cNvPr>
          <p:cNvSpPr/>
          <p:nvPr/>
        </p:nvSpPr>
        <p:spPr>
          <a:xfrm>
            <a:off x="3631156" y="5045173"/>
            <a:ext cx="1712259" cy="1748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5F8DA0F-7998-14E7-73CD-26FE51278341}"/>
              </a:ext>
            </a:extLst>
          </p:cNvPr>
          <p:cNvGrpSpPr/>
          <p:nvPr/>
        </p:nvGrpSpPr>
        <p:grpSpPr>
          <a:xfrm>
            <a:off x="6938355" y="2215468"/>
            <a:ext cx="5253645" cy="4642532"/>
            <a:chOff x="6938355" y="2084469"/>
            <a:chExt cx="5401888" cy="4773531"/>
          </a:xfrm>
        </p:grpSpPr>
        <p:pic>
          <p:nvPicPr>
            <p:cNvPr id="10" name="Picture 9">
              <a:extLst>
                <a:ext uri="{FF2B5EF4-FFF2-40B4-BE49-F238E27FC236}">
                  <a16:creationId xmlns:a16="http://schemas.microsoft.com/office/drawing/2014/main" id="{B1F71233-96A7-7C0F-6110-6A6435A0A53A}"/>
                </a:ext>
              </a:extLst>
            </p:cNvPr>
            <p:cNvPicPr>
              <a:picLocks noChangeAspect="1"/>
            </p:cNvPicPr>
            <p:nvPr/>
          </p:nvPicPr>
          <p:blipFill>
            <a:blip r:embed="rId4"/>
            <a:stretch>
              <a:fillRect/>
            </a:stretch>
          </p:blipFill>
          <p:spPr>
            <a:xfrm>
              <a:off x="6938355" y="2084469"/>
              <a:ext cx="5401888" cy="4773531"/>
            </a:xfrm>
            <a:prstGeom prst="rect">
              <a:avLst/>
            </a:prstGeom>
          </p:spPr>
        </p:pic>
        <p:sp>
          <p:nvSpPr>
            <p:cNvPr id="11" name="Rectangle 10">
              <a:extLst>
                <a:ext uri="{FF2B5EF4-FFF2-40B4-BE49-F238E27FC236}">
                  <a16:creationId xmlns:a16="http://schemas.microsoft.com/office/drawing/2014/main" id="{5FB8A5A8-5094-9A46-62B1-3665737C55CF}"/>
                </a:ext>
              </a:extLst>
            </p:cNvPr>
            <p:cNvSpPr/>
            <p:nvPr/>
          </p:nvSpPr>
          <p:spPr>
            <a:xfrm>
              <a:off x="6938355" y="3466814"/>
              <a:ext cx="339437" cy="32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40F697-8217-554C-6E0B-36EC69CE25F0}"/>
                </a:ext>
              </a:extLst>
            </p:cNvPr>
            <p:cNvSpPr/>
            <p:nvPr/>
          </p:nvSpPr>
          <p:spPr>
            <a:xfrm>
              <a:off x="7424649" y="2914018"/>
              <a:ext cx="821575" cy="2036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20A916-98E9-D511-CDB1-399DF550E869}"/>
                </a:ext>
              </a:extLst>
            </p:cNvPr>
            <p:cNvSpPr/>
            <p:nvPr/>
          </p:nvSpPr>
          <p:spPr>
            <a:xfrm>
              <a:off x="7349834" y="3629355"/>
              <a:ext cx="1129147" cy="2780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5B6572-964B-0327-A155-4A3BFA0B75F2}"/>
                </a:ext>
              </a:extLst>
            </p:cNvPr>
            <p:cNvSpPr/>
            <p:nvPr/>
          </p:nvSpPr>
          <p:spPr>
            <a:xfrm>
              <a:off x="7944195" y="4491154"/>
              <a:ext cx="725979" cy="2036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E3B3D52-55A2-474D-B27F-DF77807F7F1D}"/>
                </a:ext>
              </a:extLst>
            </p:cNvPr>
            <p:cNvCxnSpPr/>
            <p:nvPr/>
          </p:nvCxnSpPr>
          <p:spPr>
            <a:xfrm flipV="1">
              <a:off x="7277792" y="3117679"/>
              <a:ext cx="278477" cy="3453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3423B47-027D-E05D-8C01-4D94E218FBEF}"/>
                </a:ext>
              </a:extLst>
            </p:cNvPr>
            <p:cNvCxnSpPr>
              <a:stCxn id="12" idx="2"/>
              <a:endCxn id="13" idx="0"/>
            </p:cNvCxnSpPr>
            <p:nvPr/>
          </p:nvCxnSpPr>
          <p:spPr>
            <a:xfrm>
              <a:off x="7835437" y="3117679"/>
              <a:ext cx="78971" cy="5116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EC15970-75B9-5C22-32EE-A550FB49A5A0}"/>
                </a:ext>
              </a:extLst>
            </p:cNvPr>
            <p:cNvCxnSpPr>
              <a:stCxn id="13" idx="2"/>
            </p:cNvCxnSpPr>
            <p:nvPr/>
          </p:nvCxnSpPr>
          <p:spPr>
            <a:xfrm>
              <a:off x="7914408" y="3907389"/>
              <a:ext cx="403858" cy="5837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5758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42603B-8D32-39ED-A716-D942B9AA0916}"/>
              </a:ext>
            </a:extLst>
          </p:cNvPr>
          <p:cNvPicPr>
            <a:picLocks noChangeAspect="1"/>
          </p:cNvPicPr>
          <p:nvPr/>
        </p:nvPicPr>
        <p:blipFill>
          <a:blip r:embed="rId2"/>
          <a:stretch>
            <a:fillRect/>
          </a:stretch>
        </p:blipFill>
        <p:spPr>
          <a:xfrm>
            <a:off x="4799301" y="3200400"/>
            <a:ext cx="5279522" cy="3657600"/>
          </a:xfrm>
          <a:prstGeom prst="rect">
            <a:avLst/>
          </a:prstGeom>
        </p:spPr>
      </p:pic>
      <p:sp>
        <p:nvSpPr>
          <p:cNvPr id="2" name="Title 1">
            <a:extLst>
              <a:ext uri="{FF2B5EF4-FFF2-40B4-BE49-F238E27FC236}">
                <a16:creationId xmlns:a16="http://schemas.microsoft.com/office/drawing/2014/main" id="{321EFDB3-BDBC-5945-F9F8-2437F91F2A08}"/>
              </a:ext>
            </a:extLst>
          </p:cNvPr>
          <p:cNvSpPr>
            <a:spLocks noGrp="1"/>
          </p:cNvSpPr>
          <p:nvPr>
            <p:ph type="title"/>
          </p:nvPr>
        </p:nvSpPr>
        <p:spPr/>
        <p:txBody>
          <a:bodyPr/>
          <a:lstStyle/>
          <a:p>
            <a:r>
              <a:rPr lang="en-US" dirty="0"/>
              <a:t>Software – Fixing Bugs in Library</a:t>
            </a:r>
          </a:p>
        </p:txBody>
      </p:sp>
      <p:sp>
        <p:nvSpPr>
          <p:cNvPr id="3" name="Text Placeholder 2">
            <a:extLst>
              <a:ext uri="{FF2B5EF4-FFF2-40B4-BE49-F238E27FC236}">
                <a16:creationId xmlns:a16="http://schemas.microsoft.com/office/drawing/2014/main" id="{47DA984E-C28A-8E3C-203A-166F8E7C9A20}"/>
              </a:ext>
            </a:extLst>
          </p:cNvPr>
          <p:cNvSpPr>
            <a:spLocks noGrp="1"/>
          </p:cNvSpPr>
          <p:nvPr>
            <p:ph type="body" sz="quarter" idx="10"/>
          </p:nvPr>
        </p:nvSpPr>
        <p:spPr/>
        <p:txBody>
          <a:bodyPr/>
          <a:lstStyle/>
          <a:p>
            <a:r>
              <a:rPr lang="en-US" dirty="0"/>
              <a:t>For a library, </a:t>
            </a:r>
            <a:r>
              <a:rPr lang="en-US" dirty="0" err="1"/>
              <a:t>DFRobotDFPlayerMini's</a:t>
            </a:r>
            <a:r>
              <a:rPr lang="en-US" dirty="0"/>
              <a:t> current version (1.0.6) has some small bugs.</a:t>
            </a:r>
          </a:p>
          <a:p>
            <a:r>
              <a:rPr lang="en-US" dirty="0"/>
              <a:t>They may fix it in further versions. </a:t>
            </a:r>
          </a:p>
          <a:p>
            <a:pPr marL="342900" indent="-342900">
              <a:buFont typeface="Arial" panose="020B0604020202020204" pitchFamily="34" charset="0"/>
              <a:buChar char="•"/>
            </a:pPr>
            <a:r>
              <a:rPr lang="en-US" dirty="0"/>
              <a:t>Add "_</a:t>
            </a:r>
            <a:r>
              <a:rPr lang="en-US" dirty="0" err="1"/>
              <a:t>isSending</a:t>
            </a:r>
            <a:r>
              <a:rPr lang="en-US" dirty="0"/>
              <a:t> = 0;" at the end of line 37 in DFRobotDFPlayerMini.cpp.</a:t>
            </a:r>
          </a:p>
        </p:txBody>
      </p:sp>
      <p:pic>
        <p:nvPicPr>
          <p:cNvPr id="7" name="Picture 6">
            <a:extLst>
              <a:ext uri="{FF2B5EF4-FFF2-40B4-BE49-F238E27FC236}">
                <a16:creationId xmlns:a16="http://schemas.microsoft.com/office/drawing/2014/main" id="{BFD6D9F2-3A57-E37A-3206-4B69EB3BCECA}"/>
              </a:ext>
            </a:extLst>
          </p:cNvPr>
          <p:cNvPicPr>
            <a:picLocks noChangeAspect="1"/>
          </p:cNvPicPr>
          <p:nvPr/>
        </p:nvPicPr>
        <p:blipFill>
          <a:blip r:embed="rId3"/>
          <a:srcRect l="59637" t="17415" r="20991" b="41985"/>
          <a:stretch/>
        </p:blipFill>
        <p:spPr>
          <a:xfrm>
            <a:off x="0" y="4101353"/>
            <a:ext cx="4661647" cy="2756647"/>
          </a:xfrm>
          <a:prstGeom prst="rect">
            <a:avLst/>
          </a:prstGeom>
        </p:spPr>
      </p:pic>
      <p:sp>
        <p:nvSpPr>
          <p:cNvPr id="8" name="Rectangle 7">
            <a:extLst>
              <a:ext uri="{FF2B5EF4-FFF2-40B4-BE49-F238E27FC236}">
                <a16:creationId xmlns:a16="http://schemas.microsoft.com/office/drawing/2014/main" id="{90992701-8F28-8354-0473-174B0AA9C9E4}"/>
              </a:ext>
            </a:extLst>
          </p:cNvPr>
          <p:cNvSpPr/>
          <p:nvPr/>
        </p:nvSpPr>
        <p:spPr>
          <a:xfrm>
            <a:off x="521928" y="4770370"/>
            <a:ext cx="2037496"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56CC69-347B-7C66-EB0A-44E49BE17556}"/>
              </a:ext>
            </a:extLst>
          </p:cNvPr>
          <p:cNvSpPr/>
          <p:nvPr/>
        </p:nvSpPr>
        <p:spPr>
          <a:xfrm>
            <a:off x="1404951" y="5241017"/>
            <a:ext cx="947551"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76C467-D2AE-9B00-D6A2-4E3395538CCB}"/>
              </a:ext>
            </a:extLst>
          </p:cNvPr>
          <p:cNvSpPr/>
          <p:nvPr/>
        </p:nvSpPr>
        <p:spPr>
          <a:xfrm>
            <a:off x="1972987" y="6366006"/>
            <a:ext cx="475111"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0459D5-6090-FD94-7FEC-4142612D6C85}"/>
              </a:ext>
            </a:extLst>
          </p:cNvPr>
          <p:cNvSpPr/>
          <p:nvPr/>
        </p:nvSpPr>
        <p:spPr>
          <a:xfrm>
            <a:off x="3386151" y="6589014"/>
            <a:ext cx="475111"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724F79-3BBE-9322-5D39-1881E8C19978}"/>
              </a:ext>
            </a:extLst>
          </p:cNvPr>
          <p:cNvSpPr/>
          <p:nvPr/>
        </p:nvSpPr>
        <p:spPr>
          <a:xfrm>
            <a:off x="6553200" y="6659927"/>
            <a:ext cx="293688"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E70D73-797C-FAFE-1377-578BAC585F54}"/>
              </a:ext>
            </a:extLst>
          </p:cNvPr>
          <p:cNvSpPr/>
          <p:nvPr/>
        </p:nvSpPr>
        <p:spPr>
          <a:xfrm>
            <a:off x="6781799" y="5705839"/>
            <a:ext cx="1420813"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068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9308-8B29-7859-86DD-16BA7D4B6ED7}"/>
              </a:ext>
            </a:extLst>
          </p:cNvPr>
          <p:cNvSpPr>
            <a:spLocks noGrp="1"/>
          </p:cNvSpPr>
          <p:nvPr>
            <p:ph type="title"/>
          </p:nvPr>
        </p:nvSpPr>
        <p:spPr/>
        <p:txBody>
          <a:bodyPr/>
          <a:lstStyle/>
          <a:p>
            <a:r>
              <a:rPr lang="en-US" dirty="0"/>
              <a:t>Software – Uploading Codes on Arduinos</a:t>
            </a:r>
          </a:p>
        </p:txBody>
      </p:sp>
      <p:sp>
        <p:nvSpPr>
          <p:cNvPr id="3" name="Text Placeholder 2">
            <a:extLst>
              <a:ext uri="{FF2B5EF4-FFF2-40B4-BE49-F238E27FC236}">
                <a16:creationId xmlns:a16="http://schemas.microsoft.com/office/drawing/2014/main" id="{67C9218D-6B74-EEC7-38E4-DC87C2550055}"/>
              </a:ext>
            </a:extLst>
          </p:cNvPr>
          <p:cNvSpPr>
            <a:spLocks noGrp="1"/>
          </p:cNvSpPr>
          <p:nvPr>
            <p:ph type="body" sz="quarter" idx="10"/>
          </p:nvPr>
        </p:nvSpPr>
        <p:spPr>
          <a:xfrm>
            <a:off x="0" y="613507"/>
            <a:ext cx="12192000" cy="6244493"/>
          </a:xfrm>
        </p:spPr>
        <p:txBody>
          <a:bodyPr/>
          <a:lstStyle/>
          <a:p>
            <a:r>
              <a:rPr lang="en-US" dirty="0"/>
              <a:t>Do these for all Arduinos:</a:t>
            </a:r>
          </a:p>
          <a:p>
            <a:pPr marL="457200" indent="-457200">
              <a:buFont typeface="+mj-lt"/>
              <a:buAutoNum type="arabicPeriod"/>
            </a:pPr>
            <a:r>
              <a:rPr lang="en-US" dirty="0"/>
              <a:t>Connect Arduino with the PC using USB.</a:t>
            </a:r>
          </a:p>
          <a:p>
            <a:pPr marL="457200" indent="-457200">
              <a:buFont typeface="+mj-lt"/>
              <a:buAutoNum type="arabicPeriod"/>
            </a:pPr>
            <a:r>
              <a:rPr lang="en-US" dirty="0"/>
              <a:t>Open the code using IDE</a:t>
            </a:r>
          </a:p>
          <a:p>
            <a:pPr marL="1143000" lvl="1" indent="-457200"/>
            <a:r>
              <a:rPr lang="en-US" sz="2000" dirty="0">
                <a:latin typeface="Arial" panose="020B0604020202020204" pitchFamily="34" charset="0"/>
                <a:cs typeface="Arial" panose="020B0604020202020204" pitchFamily="34" charset="0"/>
              </a:rPr>
              <a:t>Coordinator: </a:t>
            </a:r>
            <a:r>
              <a:rPr lang="en-US" sz="2000" dirty="0" err="1">
                <a:latin typeface="Arial" panose="020B0604020202020204" pitchFamily="34" charset="0"/>
                <a:cs typeface="Arial" panose="020B0604020202020204" pitchFamily="34" charset="0"/>
              </a:rPr>
              <a:t>coordinator_nano.ino</a:t>
            </a:r>
            <a:endParaRPr lang="en-US" sz="2000" dirty="0">
              <a:latin typeface="Arial" panose="020B0604020202020204" pitchFamily="34" charset="0"/>
              <a:cs typeface="Arial" panose="020B0604020202020204" pitchFamily="34" charset="0"/>
            </a:endParaRPr>
          </a:p>
          <a:p>
            <a:pPr marL="1143000" lvl="1" indent="-457200"/>
            <a:r>
              <a:rPr lang="en-US" sz="2000" dirty="0">
                <a:latin typeface="Arial" panose="020B0604020202020204" pitchFamily="34" charset="0"/>
                <a:cs typeface="Arial" panose="020B0604020202020204" pitchFamily="34" charset="0"/>
              </a:rPr>
              <a:t>Detector: </a:t>
            </a:r>
            <a:r>
              <a:rPr lang="en-US" sz="2000" dirty="0" err="1">
                <a:latin typeface="Arial" panose="020B0604020202020204" pitchFamily="34" charset="0"/>
                <a:cs typeface="Arial" panose="020B0604020202020204" pitchFamily="34" charset="0"/>
              </a:rPr>
              <a:t>detector_nano.ino</a:t>
            </a:r>
            <a:endParaRPr lang="en-US" sz="2000" dirty="0">
              <a:latin typeface="Arial" panose="020B0604020202020204" pitchFamily="34" charset="0"/>
              <a:cs typeface="Arial" panose="020B0604020202020204" pitchFamily="34" charset="0"/>
            </a:endParaRPr>
          </a:p>
          <a:p>
            <a:pPr marL="1143000" lvl="1" indent="-457200"/>
            <a:r>
              <a:rPr lang="en-US" sz="2000" dirty="0">
                <a:latin typeface="Arial" panose="020B0604020202020204" pitchFamily="34" charset="0"/>
                <a:cs typeface="Arial" panose="020B0604020202020204" pitchFamily="34" charset="0"/>
              </a:rPr>
              <a:t>Feeder: </a:t>
            </a:r>
            <a:r>
              <a:rPr lang="en-US" sz="2000" dirty="0" err="1">
                <a:latin typeface="Arial" panose="020B0604020202020204" pitchFamily="34" charset="0"/>
                <a:cs typeface="Arial" panose="020B0604020202020204" pitchFamily="34" charset="0"/>
              </a:rPr>
              <a:t>feeder_nano.ino</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dirty="0"/>
              <a:t>Modify the code</a:t>
            </a:r>
          </a:p>
          <a:p>
            <a:pPr marL="1143000" lvl="1" indent="-457200"/>
            <a:r>
              <a:rPr lang="en-US" sz="2000" dirty="0">
                <a:latin typeface="Arial" panose="020B0604020202020204" pitchFamily="34" charset="0"/>
                <a:cs typeface="Arial" panose="020B0604020202020204" pitchFamily="34" charset="0"/>
              </a:rPr>
              <a:t>Only modify the first few lines. Before “#include”.</a:t>
            </a:r>
          </a:p>
          <a:p>
            <a:pPr marL="1143000" lvl="1" indent="-457200"/>
            <a:r>
              <a:rPr lang="en-US" sz="2000" dirty="0">
                <a:latin typeface="Arial" panose="020B0604020202020204" pitchFamily="34" charset="0"/>
                <a:cs typeface="Arial" panose="020B0604020202020204" pitchFamily="34" charset="0"/>
              </a:rPr>
              <a:t>Each detector and feeder should have a separate ID number, which should be a positive integer. For example, detector #1 and feeder #1 cannot be in the system together. Detector #0 is not OK.</a:t>
            </a:r>
          </a:p>
          <a:p>
            <a:pPr marL="457200" indent="-457200">
              <a:buFont typeface="+mj-lt"/>
              <a:buAutoNum type="arabicPeriod"/>
            </a:pPr>
            <a:r>
              <a:rPr lang="en-US" dirty="0"/>
              <a:t>Select board as nano</a:t>
            </a:r>
          </a:p>
          <a:p>
            <a:pPr marL="457200" indent="-457200">
              <a:buFont typeface="+mj-lt"/>
              <a:buAutoNum type="arabicPeriod"/>
            </a:pPr>
            <a:r>
              <a:rPr lang="en-US" dirty="0"/>
              <a:t>Upload code</a:t>
            </a:r>
          </a:p>
        </p:txBody>
      </p:sp>
      <p:pic>
        <p:nvPicPr>
          <p:cNvPr id="5" name="Picture 4">
            <a:extLst>
              <a:ext uri="{FF2B5EF4-FFF2-40B4-BE49-F238E27FC236}">
                <a16:creationId xmlns:a16="http://schemas.microsoft.com/office/drawing/2014/main" id="{65D774AC-A81C-2699-3531-F58E96F059B3}"/>
              </a:ext>
            </a:extLst>
          </p:cNvPr>
          <p:cNvPicPr>
            <a:picLocks noChangeAspect="1"/>
          </p:cNvPicPr>
          <p:nvPr/>
        </p:nvPicPr>
        <p:blipFill>
          <a:blip r:embed="rId2"/>
          <a:srcRect r="21403" b="38968"/>
          <a:stretch/>
        </p:blipFill>
        <p:spPr>
          <a:xfrm>
            <a:off x="7824491" y="4223158"/>
            <a:ext cx="4103349" cy="2634842"/>
          </a:xfrm>
          <a:prstGeom prst="rect">
            <a:avLst/>
          </a:prstGeom>
        </p:spPr>
      </p:pic>
      <p:sp>
        <p:nvSpPr>
          <p:cNvPr id="6" name="Rectangle 5">
            <a:extLst>
              <a:ext uri="{FF2B5EF4-FFF2-40B4-BE49-F238E27FC236}">
                <a16:creationId xmlns:a16="http://schemas.microsoft.com/office/drawing/2014/main" id="{E1DB6270-9899-82D8-6F42-5086D8062191}"/>
              </a:ext>
            </a:extLst>
          </p:cNvPr>
          <p:cNvSpPr/>
          <p:nvPr/>
        </p:nvSpPr>
        <p:spPr>
          <a:xfrm>
            <a:off x="8661399" y="4537439"/>
            <a:ext cx="1420813"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A391DD-7DC7-69CD-1FF1-F4D4CB55DBE9}"/>
              </a:ext>
            </a:extLst>
          </p:cNvPr>
          <p:cNvSpPr/>
          <p:nvPr/>
        </p:nvSpPr>
        <p:spPr>
          <a:xfrm>
            <a:off x="8127999" y="5049792"/>
            <a:ext cx="1610784"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BE4DA61-976C-2DAC-5EA8-24E3E19912DC}"/>
              </a:ext>
            </a:extLst>
          </p:cNvPr>
          <p:cNvSpPr/>
          <p:nvPr/>
        </p:nvSpPr>
        <p:spPr>
          <a:xfrm>
            <a:off x="8219015" y="5921859"/>
            <a:ext cx="366185"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A5C18D-7ED0-C382-E8D9-254C7C0E8EFA}"/>
              </a:ext>
            </a:extLst>
          </p:cNvPr>
          <p:cNvSpPr/>
          <p:nvPr/>
        </p:nvSpPr>
        <p:spPr>
          <a:xfrm>
            <a:off x="8248648" y="6506059"/>
            <a:ext cx="630769"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3343F37-73E9-61B6-A652-70A879C54EA9}"/>
              </a:ext>
            </a:extLst>
          </p:cNvPr>
          <p:cNvCxnSpPr>
            <a:stCxn id="6" idx="2"/>
            <a:endCxn id="7" idx="0"/>
          </p:cNvCxnSpPr>
          <p:nvPr/>
        </p:nvCxnSpPr>
        <p:spPr>
          <a:xfrm flipH="1">
            <a:off x="8933391" y="4735511"/>
            <a:ext cx="438415" cy="3142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C18E254-7BBA-42AE-FFA3-1BC69DA1EC08}"/>
              </a:ext>
            </a:extLst>
          </p:cNvPr>
          <p:cNvCxnSpPr>
            <a:stCxn id="7" idx="2"/>
            <a:endCxn id="8" idx="0"/>
          </p:cNvCxnSpPr>
          <p:nvPr/>
        </p:nvCxnSpPr>
        <p:spPr>
          <a:xfrm flipH="1">
            <a:off x="8402108" y="5247864"/>
            <a:ext cx="531283" cy="6739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C5C4A07-783D-0F1D-DBF7-B23C643C648B}"/>
              </a:ext>
            </a:extLst>
          </p:cNvPr>
          <p:cNvCxnSpPr>
            <a:stCxn id="8" idx="2"/>
          </p:cNvCxnSpPr>
          <p:nvPr/>
        </p:nvCxnSpPr>
        <p:spPr>
          <a:xfrm>
            <a:off x="8402108" y="6119931"/>
            <a:ext cx="147532" cy="3861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Freeform: Shape 16">
            <a:extLst>
              <a:ext uri="{FF2B5EF4-FFF2-40B4-BE49-F238E27FC236}">
                <a16:creationId xmlns:a16="http://schemas.microsoft.com/office/drawing/2014/main" id="{31F1F106-5BC2-58FB-51E9-1A286E2F4E23}"/>
              </a:ext>
            </a:extLst>
          </p:cNvPr>
          <p:cNvSpPr/>
          <p:nvPr/>
        </p:nvSpPr>
        <p:spPr>
          <a:xfrm>
            <a:off x="7848369" y="4739640"/>
            <a:ext cx="401551" cy="1874520"/>
          </a:xfrm>
          <a:custGeom>
            <a:avLst/>
            <a:gdLst>
              <a:gd name="connsiteX0" fmla="*/ 401551 w 401551"/>
              <a:gd name="connsiteY0" fmla="*/ 1874520 h 1874520"/>
              <a:gd name="connsiteX1" fmla="*/ 231 w 401551"/>
              <a:gd name="connsiteY1" fmla="*/ 1219200 h 1874520"/>
              <a:gd name="connsiteX2" fmla="*/ 355831 w 401551"/>
              <a:gd name="connsiteY2" fmla="*/ 0 h 1874520"/>
            </a:gdLst>
            <a:ahLst/>
            <a:cxnLst>
              <a:cxn ang="0">
                <a:pos x="connsiteX0" y="connsiteY0"/>
              </a:cxn>
              <a:cxn ang="0">
                <a:pos x="connsiteX1" y="connsiteY1"/>
              </a:cxn>
              <a:cxn ang="0">
                <a:pos x="connsiteX2" y="connsiteY2"/>
              </a:cxn>
            </a:cxnLst>
            <a:rect l="l" t="t" r="r" b="b"/>
            <a:pathLst>
              <a:path w="401551" h="1874520">
                <a:moveTo>
                  <a:pt x="401551" y="1874520"/>
                </a:moveTo>
                <a:cubicBezTo>
                  <a:pt x="204701" y="1703070"/>
                  <a:pt x="7851" y="1531620"/>
                  <a:pt x="231" y="1219200"/>
                </a:cubicBezTo>
                <a:cubicBezTo>
                  <a:pt x="-7389" y="906780"/>
                  <a:pt x="174221" y="453390"/>
                  <a:pt x="355831" y="0"/>
                </a:cubicBezTo>
              </a:path>
            </a:pathLst>
          </a:custGeom>
          <a:noFill/>
          <a:ln>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3376CBD-C08F-3E7E-515F-50A8FD7D2698}"/>
              </a:ext>
            </a:extLst>
          </p:cNvPr>
          <p:cNvSpPr/>
          <p:nvPr/>
        </p:nvSpPr>
        <p:spPr>
          <a:xfrm>
            <a:off x="8183455" y="4549975"/>
            <a:ext cx="181083" cy="19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57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9427-5DDC-0D46-3CBC-8EB029EA9397}"/>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3FF33619-C9B6-61C6-D917-0E2D7DE148DF}"/>
              </a:ext>
            </a:extLst>
          </p:cNvPr>
          <p:cNvSpPr>
            <a:spLocks noGrp="1"/>
          </p:cNvSpPr>
          <p:nvPr>
            <p:ph type="body" sz="quarter" idx="10"/>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also be adapted to other animals (such as elephants).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now, adjusting audio volume and type is not working.</a:t>
            </a:r>
          </a:p>
        </p:txBody>
      </p:sp>
    </p:spTree>
    <p:extLst>
      <p:ext uri="{BB962C8B-B14F-4D97-AF65-F5344CB8AC3E}">
        <p14:creationId xmlns:p14="http://schemas.microsoft.com/office/powerpoint/2010/main" val="388611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0A27-6F61-5B47-3973-13016227AE4E}"/>
              </a:ext>
            </a:extLst>
          </p:cNvPr>
          <p:cNvSpPr>
            <a:spLocks noGrp="1"/>
          </p:cNvSpPr>
          <p:nvPr>
            <p:ph type="title"/>
          </p:nvPr>
        </p:nvSpPr>
        <p:spPr/>
        <p:txBody>
          <a:bodyPr/>
          <a:lstStyle/>
          <a:p>
            <a:r>
              <a:rPr lang="en-US" dirty="0"/>
              <a:t>Hardware – Adjusting LCD Backlight</a:t>
            </a:r>
          </a:p>
        </p:txBody>
      </p:sp>
      <p:sp>
        <p:nvSpPr>
          <p:cNvPr id="3" name="Text Placeholder 2">
            <a:extLst>
              <a:ext uri="{FF2B5EF4-FFF2-40B4-BE49-F238E27FC236}">
                <a16:creationId xmlns:a16="http://schemas.microsoft.com/office/drawing/2014/main" id="{384BEDC8-129E-1D78-948D-5E2B24041035}"/>
              </a:ext>
            </a:extLst>
          </p:cNvPr>
          <p:cNvSpPr>
            <a:spLocks noGrp="1"/>
          </p:cNvSpPr>
          <p:nvPr>
            <p:ph type="body" sz="quarter" idx="10"/>
          </p:nvPr>
        </p:nvSpPr>
        <p:spPr/>
        <p:txBody>
          <a:bodyPr/>
          <a:lstStyle/>
          <a:p>
            <a:endParaRPr lang="en-US"/>
          </a:p>
        </p:txBody>
      </p:sp>
      <p:pic>
        <p:nvPicPr>
          <p:cNvPr id="4" name="Picture 10">
            <a:extLst>
              <a:ext uri="{FF2B5EF4-FFF2-40B4-BE49-F238E27FC236}">
                <a16:creationId xmlns:a16="http://schemas.microsoft.com/office/drawing/2014/main" id="{79FF6D68-A6A6-DC46-FC82-21E797D964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59" b="70444"/>
          <a:stretch/>
        </p:blipFill>
        <p:spPr bwMode="auto">
          <a:xfrm>
            <a:off x="943243" y="1538234"/>
            <a:ext cx="2935296" cy="178960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B8528D9C-25E1-AA1A-6F75-63E5ADE2F5C3}"/>
              </a:ext>
            </a:extLst>
          </p:cNvPr>
          <p:cNvSpPr/>
          <p:nvPr/>
        </p:nvSpPr>
        <p:spPr>
          <a:xfrm>
            <a:off x="3179413" y="1112520"/>
            <a:ext cx="280734" cy="566758"/>
          </a:xfrm>
          <a:prstGeom prst="down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338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66F61-E1C4-3B34-D6E3-CD62A79826EB}"/>
              </a:ext>
            </a:extLst>
          </p:cNvPr>
          <p:cNvSpPr>
            <a:spLocks noGrp="1"/>
          </p:cNvSpPr>
          <p:nvPr>
            <p:ph type="ctrTitle"/>
          </p:nvPr>
        </p:nvSpPr>
        <p:spPr/>
        <p:txBody>
          <a:bodyPr/>
          <a:lstStyle/>
          <a:p>
            <a:r>
              <a:rPr lang="en-US" dirty="0"/>
              <a:t>Technical Documentation</a:t>
            </a:r>
          </a:p>
        </p:txBody>
      </p:sp>
      <p:sp>
        <p:nvSpPr>
          <p:cNvPr id="5" name="Subtitle 4">
            <a:extLst>
              <a:ext uri="{FF2B5EF4-FFF2-40B4-BE49-F238E27FC236}">
                <a16:creationId xmlns:a16="http://schemas.microsoft.com/office/drawing/2014/main" id="{CA2CB2A3-7EE5-BCBF-AB65-3215BAF6BE06}"/>
              </a:ext>
            </a:extLst>
          </p:cNvPr>
          <p:cNvSpPr>
            <a:spLocks noGrp="1"/>
          </p:cNvSpPr>
          <p:nvPr>
            <p:ph type="subTitle" idx="1"/>
          </p:nvPr>
        </p:nvSpPr>
        <p:spPr/>
        <p:txBody>
          <a:bodyPr/>
          <a:lstStyle/>
          <a:p>
            <a:r>
              <a:rPr lang="en-US" dirty="0"/>
              <a:t>For further development</a:t>
            </a:r>
          </a:p>
          <a:p>
            <a:r>
              <a:rPr lang="en-US" dirty="0"/>
              <a:t>Usually, you don’t need to know this</a:t>
            </a:r>
          </a:p>
        </p:txBody>
      </p:sp>
    </p:spTree>
    <p:extLst>
      <p:ext uri="{BB962C8B-B14F-4D97-AF65-F5344CB8AC3E}">
        <p14:creationId xmlns:p14="http://schemas.microsoft.com/office/powerpoint/2010/main" val="2506769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9420-A400-ED48-7247-8523B2CED7E6}"/>
              </a:ext>
            </a:extLst>
          </p:cNvPr>
          <p:cNvSpPr>
            <a:spLocks noGrp="1"/>
          </p:cNvSpPr>
          <p:nvPr>
            <p:ph type="title"/>
          </p:nvPr>
        </p:nvSpPr>
        <p:spPr/>
        <p:txBody>
          <a:bodyPr/>
          <a:lstStyle/>
          <a:p>
            <a:r>
              <a:rPr lang="en-US" dirty="0"/>
              <a:t>Communication Protocol</a:t>
            </a:r>
          </a:p>
        </p:txBody>
      </p:sp>
      <p:sp>
        <p:nvSpPr>
          <p:cNvPr id="3" name="Text Placeholder 2">
            <a:extLst>
              <a:ext uri="{FF2B5EF4-FFF2-40B4-BE49-F238E27FC236}">
                <a16:creationId xmlns:a16="http://schemas.microsoft.com/office/drawing/2014/main" id="{70D4FE2C-9AB8-2B91-1E8E-789636EADB9A}"/>
              </a:ext>
            </a:extLst>
          </p:cNvPr>
          <p:cNvSpPr>
            <a:spLocks noGrp="1"/>
          </p:cNvSpPr>
          <p:nvPr>
            <p:ph type="body" sz="quarter" idx="10"/>
          </p:nvPr>
        </p:nvSpPr>
        <p:spPr/>
        <p:txBody>
          <a:bodyPr>
            <a:normAutofit fontScale="77500" lnSpcReduction="20000"/>
          </a:bodyPr>
          <a:lstStyle/>
          <a:p>
            <a:pPr>
              <a:lnSpc>
                <a:spcPct val="120000"/>
              </a:lnSpc>
            </a:pPr>
            <a:r>
              <a:rPr lang="en-US" dirty="0"/>
              <a:t>The messages are in fixed lengths to ensure reliable communication. </a:t>
            </a:r>
          </a:p>
          <a:p>
            <a:pPr>
              <a:lnSpc>
                <a:spcPct val="120000"/>
              </a:lnSpc>
            </a:pPr>
            <a:r>
              <a:rPr lang="en-US" dirty="0"/>
              <a:t>To simplify the network, each feeder node only communicates with the base nodes. </a:t>
            </a:r>
          </a:p>
          <a:p>
            <a:pPr marL="457200" indent="-457200">
              <a:lnSpc>
                <a:spcPct val="120000"/>
              </a:lnSpc>
              <a:buFont typeface="+mj-lt"/>
              <a:buAutoNum type="arabicPeriod"/>
            </a:pPr>
            <a:r>
              <a:rPr lang="en-US" dirty="0"/>
              <a:t>From coordinator to </a:t>
            </a:r>
            <a:r>
              <a:rPr lang="en-US" sz="2100" dirty="0"/>
              <a:t>nodes: “&lt;[</a:t>
            </a:r>
            <a:r>
              <a:rPr lang="en-US" sz="2100" dirty="0" err="1"/>
              <a:t>node_ID</a:t>
            </a:r>
            <a:r>
              <a:rPr lang="en-US" sz="2100" dirty="0"/>
              <a:t>, 3][</a:t>
            </a:r>
            <a:r>
              <a:rPr lang="en-US" sz="2100" dirty="0" err="1"/>
              <a:t>cmd</a:t>
            </a:r>
            <a:r>
              <a:rPr lang="en-US" sz="2100" dirty="0"/>
              <a:t>, 3][</a:t>
            </a:r>
            <a:r>
              <a:rPr lang="en-US" sz="2100" dirty="0" err="1"/>
              <a:t>planned_timeout_sec</a:t>
            </a:r>
            <a:r>
              <a:rPr lang="en-US" sz="2100" dirty="0"/>
              <a:t>, 4][</a:t>
            </a:r>
            <a:r>
              <a:rPr lang="en-US" sz="2100" dirty="0" err="1"/>
              <a:t>planned_distance</a:t>
            </a:r>
            <a:r>
              <a:rPr lang="en-US" sz="2100" dirty="0"/>
              <a:t>, 4]&gt;”. </a:t>
            </a:r>
          </a:p>
          <a:p>
            <a:pPr marL="1028700" lvl="1" indent="-342900">
              <a:lnSpc>
                <a:spcPct val="120000"/>
              </a:lnSpc>
            </a:pPr>
            <a:r>
              <a:rPr lang="en-US" sz="2100" dirty="0">
                <a:latin typeface="Arial" panose="020B0604020202020204" pitchFamily="34" charset="0"/>
                <a:cs typeface="Arial" panose="020B0604020202020204" pitchFamily="34" charset="0"/>
              </a:rPr>
              <a:t>The numbers are digit numbers.</a:t>
            </a:r>
          </a:p>
          <a:p>
            <a:pPr marL="1028700" lvl="1" indent="-342900">
              <a:lnSpc>
                <a:spcPct val="120000"/>
              </a:lnSpc>
            </a:pPr>
            <a:r>
              <a:rPr lang="en-US" sz="2100" dirty="0" err="1">
                <a:latin typeface="Arial" panose="020B0604020202020204" pitchFamily="34" charset="0"/>
                <a:cs typeface="Arial" panose="020B0604020202020204" pitchFamily="34" charset="0"/>
              </a:rPr>
              <a:t>Node_ID</a:t>
            </a:r>
            <a:r>
              <a:rPr lang="en-US" sz="2100" dirty="0">
                <a:latin typeface="Arial" panose="020B0604020202020204" pitchFamily="34" charset="0"/>
                <a:cs typeface="Arial" panose="020B0604020202020204" pitchFamily="34" charset="0"/>
              </a:rPr>
              <a:t>:  showing which node (detector or feeder) the coordinator wants to communicate to.</a:t>
            </a:r>
          </a:p>
          <a:p>
            <a:pPr marL="1028700" lvl="1" indent="-342900">
              <a:lnSpc>
                <a:spcPct val="120000"/>
              </a:lnSpc>
            </a:pPr>
            <a:r>
              <a:rPr lang="en-US" sz="2100" dirty="0" err="1">
                <a:latin typeface="Arial" panose="020B0604020202020204" pitchFamily="34" charset="0"/>
                <a:cs typeface="Arial" panose="020B0604020202020204" pitchFamily="34" charset="0"/>
              </a:rPr>
              <a:t>Cmd</a:t>
            </a:r>
            <a:r>
              <a:rPr lang="en-US" sz="2100" dirty="0">
                <a:latin typeface="Arial" panose="020B0604020202020204" pitchFamily="34" charset="0"/>
                <a:cs typeface="Arial" panose="020B0604020202020204" pitchFamily="34" charset="0"/>
              </a:rPr>
              <a:t>: command. 100: Detector tries to detect animal. 101: Feeder feeds once. Others: Doing nothing.</a:t>
            </a:r>
          </a:p>
          <a:p>
            <a:pPr marL="1028700" lvl="1" indent="-342900">
              <a:lnSpc>
                <a:spcPct val="120000"/>
              </a:lnSpc>
            </a:pPr>
            <a:r>
              <a:rPr lang="en-US" sz="2100" dirty="0" err="1">
                <a:latin typeface="Arial" panose="020B0604020202020204" pitchFamily="34" charset="0"/>
                <a:cs typeface="Arial" panose="020B0604020202020204" pitchFamily="34" charset="0"/>
              </a:rPr>
              <a:t>Planned_timeout_sec</a:t>
            </a:r>
            <a:r>
              <a:rPr lang="en-US" sz="2100" dirty="0">
                <a:latin typeface="Arial" panose="020B0604020202020204" pitchFamily="34" charset="0"/>
                <a:cs typeface="Arial" panose="020B0604020202020204" pitchFamily="34" charset="0"/>
              </a:rPr>
              <a:t>: the time span (unit: second) that the detector keeps monitoring before replying that the animal fails to move close. It is only useful for detectors.</a:t>
            </a:r>
          </a:p>
          <a:p>
            <a:pPr marL="1028700" lvl="1" indent="-342900">
              <a:lnSpc>
                <a:spcPct val="120000"/>
              </a:lnSpc>
            </a:pPr>
            <a:r>
              <a:rPr lang="en-US" sz="2100" dirty="0" err="1">
                <a:latin typeface="Arial" panose="020B0604020202020204" pitchFamily="34" charset="0"/>
                <a:cs typeface="Arial" panose="020B0604020202020204" pitchFamily="34" charset="0"/>
              </a:rPr>
              <a:t>Planned_distance</a:t>
            </a:r>
            <a:r>
              <a:rPr lang="en-US" sz="2100" dirty="0">
                <a:latin typeface="Arial" panose="020B0604020202020204" pitchFamily="34" charset="0"/>
                <a:cs typeface="Arial" panose="020B0604020202020204" pitchFamily="34" charset="0"/>
              </a:rPr>
              <a:t>: the distance (unit: mm) the animal is determined to have moved close. Only useful for detectors. </a:t>
            </a:r>
          </a:p>
          <a:p>
            <a:pPr marL="1028700" lvl="1" indent="-342900">
              <a:lnSpc>
                <a:spcPct val="120000"/>
              </a:lnSpc>
            </a:pPr>
            <a:r>
              <a:rPr lang="en-US" sz="2100" dirty="0">
                <a:latin typeface="Arial" panose="020B0604020202020204" pitchFamily="34" charset="0"/>
                <a:cs typeface="Arial" panose="020B0604020202020204" pitchFamily="34" charset="0"/>
              </a:rPr>
              <a:t>For example, &lt;0011000300100&gt; means the coordinator asks detector #1 to monitor if the animal moves closer than 100 mm in 30 seconds.</a:t>
            </a:r>
          </a:p>
          <a:p>
            <a:pPr marL="457200" indent="-457200">
              <a:lnSpc>
                <a:spcPct val="120000"/>
              </a:lnSpc>
              <a:buFont typeface="+mj-lt"/>
              <a:buAutoNum type="arabicPeriod"/>
            </a:pPr>
            <a:r>
              <a:rPr lang="en-US" sz="2100" dirty="0"/>
              <a:t>From </a:t>
            </a:r>
            <a:r>
              <a:rPr lang="en-US" sz="2100" dirty="0">
                <a:latin typeface="Arial" panose="020B0604020202020204" pitchFamily="34" charset="0"/>
                <a:cs typeface="Arial" panose="020B0604020202020204" pitchFamily="34" charset="0"/>
              </a:rPr>
              <a:t>nodes</a:t>
            </a:r>
            <a:r>
              <a:rPr lang="en-US" sz="2100" dirty="0"/>
              <a:t> to coordinator: “&lt;[</a:t>
            </a:r>
            <a:r>
              <a:rPr lang="en-US" sz="2100" dirty="0" err="1"/>
              <a:t>coordinator_ID</a:t>
            </a:r>
            <a:r>
              <a:rPr lang="en-US" sz="2100" dirty="0"/>
              <a:t> = 000, 3][</a:t>
            </a:r>
            <a:r>
              <a:rPr lang="en-US" sz="2100" dirty="0" err="1"/>
              <a:t>node_ID</a:t>
            </a:r>
            <a:r>
              <a:rPr lang="en-US" sz="2100" dirty="0"/>
              <a:t>, 3][</a:t>
            </a:r>
            <a:r>
              <a:rPr lang="en-US" sz="2100" dirty="0" err="1"/>
              <a:t>is_success</a:t>
            </a:r>
            <a:r>
              <a:rPr lang="en-US" sz="2100" dirty="0"/>
              <a:t>, 1]&gt;”.</a:t>
            </a:r>
          </a:p>
          <a:p>
            <a:pPr marL="1028700" lvl="1" indent="-342900">
              <a:lnSpc>
                <a:spcPct val="120000"/>
              </a:lnSpc>
            </a:pPr>
            <a:r>
              <a:rPr lang="en-US" sz="2100" dirty="0">
                <a:latin typeface="Arial" panose="020B0604020202020204" pitchFamily="34" charset="0"/>
                <a:cs typeface="Arial" panose="020B0604020202020204" pitchFamily="34" charset="0"/>
              </a:rPr>
              <a:t>The numbers are digit numbers.</a:t>
            </a:r>
          </a:p>
          <a:p>
            <a:pPr marL="1028700" lvl="1" indent="-342900">
              <a:lnSpc>
                <a:spcPct val="120000"/>
              </a:lnSpc>
            </a:pPr>
            <a:r>
              <a:rPr lang="en-US" sz="2100" dirty="0" err="1">
                <a:latin typeface="Arial" panose="020B0604020202020204" pitchFamily="34" charset="0"/>
                <a:cs typeface="Arial" panose="020B0604020202020204" pitchFamily="34" charset="0"/>
              </a:rPr>
              <a:t>Coordinator_ID</a:t>
            </a:r>
            <a:r>
              <a:rPr lang="en-US" sz="2100" dirty="0">
                <a:latin typeface="Arial" panose="020B0604020202020204" pitchFamily="34" charset="0"/>
                <a:cs typeface="Arial" panose="020B0604020202020204" pitchFamily="34" charset="0"/>
              </a:rPr>
              <a:t>: Shows that the node wants to communicate with the base. It is always 000.</a:t>
            </a:r>
          </a:p>
          <a:p>
            <a:pPr marL="1028700" lvl="1" indent="-342900">
              <a:lnSpc>
                <a:spcPct val="120000"/>
              </a:lnSpc>
            </a:pPr>
            <a:r>
              <a:rPr lang="en-US" sz="2100" dirty="0" err="1">
                <a:latin typeface="Arial" panose="020B0604020202020204" pitchFamily="34" charset="0"/>
                <a:cs typeface="Arial" panose="020B0604020202020204" pitchFamily="34" charset="0"/>
              </a:rPr>
              <a:t>Node_ID</a:t>
            </a:r>
            <a:r>
              <a:rPr lang="en-US" sz="2100" dirty="0">
                <a:latin typeface="Arial" panose="020B0604020202020204" pitchFamily="34" charset="0"/>
                <a:cs typeface="Arial" panose="020B0604020202020204" pitchFamily="34" charset="0"/>
              </a:rPr>
              <a:t>:  Showing which node initiated this communication. </a:t>
            </a:r>
          </a:p>
          <a:p>
            <a:pPr marL="1028700" lvl="1" indent="-342900">
              <a:lnSpc>
                <a:spcPct val="120000"/>
              </a:lnSpc>
            </a:pPr>
            <a:r>
              <a:rPr lang="en-US" sz="2100" dirty="0" err="1">
                <a:latin typeface="Arial" panose="020B0604020202020204" pitchFamily="34" charset="0"/>
                <a:cs typeface="Arial" panose="020B0604020202020204" pitchFamily="34" charset="0"/>
              </a:rPr>
              <a:t>Is_success</a:t>
            </a:r>
            <a:r>
              <a:rPr lang="en-US" sz="2100" dirty="0">
                <a:latin typeface="Arial" panose="020B0604020202020204" pitchFamily="34" charset="0"/>
                <a:cs typeface="Arial" panose="020B0604020202020204" pitchFamily="34" charset="0"/>
              </a:rPr>
              <a:t>: Showing whether the animal has moved close in time (detector) or the food ball has been released (feeder).</a:t>
            </a:r>
          </a:p>
          <a:p>
            <a:pPr marL="1028700" lvl="1" indent="-342900">
              <a:lnSpc>
                <a:spcPct val="120000"/>
              </a:lnSpc>
            </a:pPr>
            <a:r>
              <a:rPr lang="en-US" sz="2100" dirty="0">
                <a:latin typeface="Arial" panose="020B0604020202020204" pitchFamily="34" charset="0"/>
                <a:cs typeface="Arial" panose="020B0604020202020204" pitchFamily="34" charset="0"/>
              </a:rPr>
              <a:t>For example, &lt;0000010&gt; means that detector #1 has not identified that the animal moves close to the time threshold.</a:t>
            </a:r>
          </a:p>
        </p:txBody>
      </p:sp>
    </p:spTree>
    <p:extLst>
      <p:ext uri="{BB962C8B-B14F-4D97-AF65-F5344CB8AC3E}">
        <p14:creationId xmlns:p14="http://schemas.microsoft.com/office/powerpoint/2010/main" val="133879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E7D7-794B-65AD-7F78-ACC8328569F1}"/>
              </a:ext>
            </a:extLst>
          </p:cNvPr>
          <p:cNvSpPr>
            <a:spLocks noGrp="1"/>
          </p:cNvSpPr>
          <p:nvPr>
            <p:ph type="title"/>
          </p:nvPr>
        </p:nvSpPr>
        <p:spPr/>
        <p:txBody>
          <a:bodyPr/>
          <a:lstStyle/>
          <a:p>
            <a:r>
              <a:rPr lang="en-US" dirty="0"/>
              <a:t>Range of </a:t>
            </a:r>
            <a:r>
              <a:rPr lang="en-US"/>
              <a:t>Distance Detector</a:t>
            </a:r>
          </a:p>
        </p:txBody>
      </p:sp>
      <p:sp>
        <p:nvSpPr>
          <p:cNvPr id="3" name="Text Placeholder 2">
            <a:extLst>
              <a:ext uri="{FF2B5EF4-FFF2-40B4-BE49-F238E27FC236}">
                <a16:creationId xmlns:a16="http://schemas.microsoft.com/office/drawing/2014/main" id="{AFB4B732-E9E4-F277-029B-C0FA5717C6E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9654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CFF3E-797A-38FD-2C2C-BC28B903B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174A7-E948-5342-B6DE-4184BD55D744}"/>
              </a:ext>
            </a:extLst>
          </p:cNvPr>
          <p:cNvSpPr>
            <a:spLocks noGrp="1"/>
          </p:cNvSpPr>
          <p:nvPr>
            <p:ph type="ctrTitle"/>
          </p:nvPr>
        </p:nvSpPr>
        <p:spPr>
          <a:xfrm>
            <a:off x="1578707" y="966055"/>
            <a:ext cx="9144000" cy="2387600"/>
          </a:xfrm>
        </p:spPr>
        <p:txBody>
          <a:bodyPr/>
          <a:lstStyle/>
          <a:p>
            <a:r>
              <a:rPr lang="en-US" dirty="0">
                <a:latin typeface="Arial" panose="020B0604020202020204" pitchFamily="34" charset="0"/>
                <a:cs typeface="Arial" panose="020B0604020202020204" pitchFamily="34" charset="0"/>
              </a:rPr>
              <a:t>Build your own facility</a:t>
            </a:r>
          </a:p>
        </p:txBody>
      </p:sp>
      <p:sp>
        <p:nvSpPr>
          <p:cNvPr id="3" name="Subtitle 2">
            <a:extLst>
              <a:ext uri="{FF2B5EF4-FFF2-40B4-BE49-F238E27FC236}">
                <a16:creationId xmlns:a16="http://schemas.microsoft.com/office/drawing/2014/main" id="{E89A3C37-B356-01DF-A1AA-053EAE6A728B}"/>
              </a:ext>
            </a:extLst>
          </p:cNvPr>
          <p:cNvSpPr>
            <a:spLocks noGrp="1"/>
          </p:cNvSpPr>
          <p:nvPr>
            <p:ph type="subTitle" idx="1"/>
          </p:nvPr>
        </p:nvSpPr>
        <p:spPr/>
        <p:txBody>
          <a:bodyPr/>
          <a:lstStyle/>
          <a:p>
            <a:r>
              <a:rPr lang="en-US" dirty="0"/>
              <a:t>Step-by-step</a:t>
            </a:r>
          </a:p>
        </p:txBody>
      </p:sp>
    </p:spTree>
    <p:extLst>
      <p:ext uri="{BB962C8B-B14F-4D97-AF65-F5344CB8AC3E}">
        <p14:creationId xmlns:p14="http://schemas.microsoft.com/office/powerpoint/2010/main" val="220628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FDC6-7DE7-AB58-86E0-4838AB9EF2B6}"/>
              </a:ext>
            </a:extLst>
          </p:cNvPr>
          <p:cNvSpPr>
            <a:spLocks noGrp="1"/>
          </p:cNvSpPr>
          <p:nvPr>
            <p:ph type="title"/>
          </p:nvPr>
        </p:nvSpPr>
        <p:spPr/>
        <p:txBody>
          <a:bodyPr/>
          <a:lstStyle/>
          <a:p>
            <a:r>
              <a:rPr lang="en-US" dirty="0"/>
              <a:t>Network &amp; Connections</a:t>
            </a:r>
          </a:p>
        </p:txBody>
      </p:sp>
      <p:sp>
        <p:nvSpPr>
          <p:cNvPr id="9" name="TextBox 8">
            <a:extLst>
              <a:ext uri="{FF2B5EF4-FFF2-40B4-BE49-F238E27FC236}">
                <a16:creationId xmlns:a16="http://schemas.microsoft.com/office/drawing/2014/main" id="{75A20406-889F-F3C2-D0EC-9B0D8EF07211}"/>
              </a:ext>
            </a:extLst>
          </p:cNvPr>
          <p:cNvSpPr txBox="1"/>
          <p:nvPr/>
        </p:nvSpPr>
        <p:spPr>
          <a:xfrm>
            <a:off x="5236906" y="613507"/>
            <a:ext cx="1382173"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Coordinator</a:t>
            </a:r>
          </a:p>
        </p:txBody>
      </p:sp>
      <p:sp>
        <p:nvSpPr>
          <p:cNvPr id="10" name="TextBox 9">
            <a:extLst>
              <a:ext uri="{FF2B5EF4-FFF2-40B4-BE49-F238E27FC236}">
                <a16:creationId xmlns:a16="http://schemas.microsoft.com/office/drawing/2014/main" id="{E585BF5D-0E9F-1D7E-61E5-78FA6508B52C}"/>
              </a:ext>
            </a:extLst>
          </p:cNvPr>
          <p:cNvSpPr txBox="1"/>
          <p:nvPr/>
        </p:nvSpPr>
        <p:spPr>
          <a:xfrm>
            <a:off x="1901441" y="2846154"/>
            <a:ext cx="1377300"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Detector #1</a:t>
            </a:r>
          </a:p>
        </p:txBody>
      </p:sp>
      <p:grpSp>
        <p:nvGrpSpPr>
          <p:cNvPr id="16" name="Group 15">
            <a:extLst>
              <a:ext uri="{FF2B5EF4-FFF2-40B4-BE49-F238E27FC236}">
                <a16:creationId xmlns:a16="http://schemas.microsoft.com/office/drawing/2014/main" id="{DDC82432-866A-C8C6-6025-B0375C0C3FA8}"/>
              </a:ext>
            </a:extLst>
          </p:cNvPr>
          <p:cNvGrpSpPr/>
          <p:nvPr/>
        </p:nvGrpSpPr>
        <p:grpSpPr>
          <a:xfrm>
            <a:off x="1906189" y="3221852"/>
            <a:ext cx="1318521" cy="1003867"/>
            <a:chOff x="7089803" y="2494982"/>
            <a:chExt cx="1318521" cy="1003867"/>
          </a:xfrm>
        </p:grpSpPr>
        <p:sp>
          <p:nvSpPr>
            <p:cNvPr id="12" name="Rectangle: Rounded Corners 11">
              <a:extLst>
                <a:ext uri="{FF2B5EF4-FFF2-40B4-BE49-F238E27FC236}">
                  <a16:creationId xmlns:a16="http://schemas.microsoft.com/office/drawing/2014/main" id="{BB27F3C9-610A-B7F8-A912-71CAE5D7BB09}"/>
                </a:ext>
              </a:extLst>
            </p:cNvPr>
            <p:cNvSpPr/>
            <p:nvPr/>
          </p:nvSpPr>
          <p:spPr>
            <a:xfrm>
              <a:off x="7089803" y="2494982"/>
              <a:ext cx="1318521" cy="100386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11046DAA-A852-0D15-CB89-CCD40AF4F930}"/>
                </a:ext>
              </a:extLst>
            </p:cNvPr>
            <p:cNvSpPr/>
            <p:nvPr/>
          </p:nvSpPr>
          <p:spPr>
            <a:xfrm>
              <a:off x="7321550" y="2694994"/>
              <a:ext cx="368300" cy="3683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050ABEC1-0960-612D-1CB8-11D57F8AEF68}"/>
                </a:ext>
              </a:extLst>
            </p:cNvPr>
            <p:cNvSpPr/>
            <p:nvPr/>
          </p:nvSpPr>
          <p:spPr>
            <a:xfrm>
              <a:off x="7854950" y="2694994"/>
              <a:ext cx="368300" cy="3683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E0C38615-329C-F5D1-BC13-3A09E07D70A3}"/>
                </a:ext>
              </a:extLst>
            </p:cNvPr>
            <p:cNvSpPr/>
            <p:nvPr/>
          </p:nvSpPr>
          <p:spPr>
            <a:xfrm>
              <a:off x="7656022" y="3140693"/>
              <a:ext cx="245225" cy="24522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7" name="TextBox 16">
            <a:extLst>
              <a:ext uri="{FF2B5EF4-FFF2-40B4-BE49-F238E27FC236}">
                <a16:creationId xmlns:a16="http://schemas.microsoft.com/office/drawing/2014/main" id="{35014874-CB27-C669-B995-A458E03CD640}"/>
              </a:ext>
            </a:extLst>
          </p:cNvPr>
          <p:cNvSpPr txBox="1"/>
          <p:nvPr/>
        </p:nvSpPr>
        <p:spPr>
          <a:xfrm>
            <a:off x="6232803" y="2846154"/>
            <a:ext cx="1499128"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Feeder #n+1</a:t>
            </a:r>
          </a:p>
        </p:txBody>
      </p:sp>
      <p:pic>
        <p:nvPicPr>
          <p:cNvPr id="20" name="Picture 19">
            <a:extLst>
              <a:ext uri="{FF2B5EF4-FFF2-40B4-BE49-F238E27FC236}">
                <a16:creationId xmlns:a16="http://schemas.microsoft.com/office/drawing/2014/main" id="{D39EBEA8-FA68-B255-52B5-01E234282CD5}"/>
              </a:ext>
            </a:extLst>
          </p:cNvPr>
          <p:cNvPicPr>
            <a:picLocks noChangeAspect="1"/>
          </p:cNvPicPr>
          <p:nvPr/>
        </p:nvPicPr>
        <p:blipFill>
          <a:blip r:embed="rId2"/>
          <a:stretch>
            <a:fillRect/>
          </a:stretch>
        </p:blipFill>
        <p:spPr>
          <a:xfrm>
            <a:off x="6172200" y="3281709"/>
            <a:ext cx="1407883" cy="1541477"/>
          </a:xfrm>
          <a:prstGeom prst="rect">
            <a:avLst/>
          </a:prstGeom>
        </p:spPr>
      </p:pic>
      <p:sp>
        <p:nvSpPr>
          <p:cNvPr id="21" name="TextBox 20">
            <a:extLst>
              <a:ext uri="{FF2B5EF4-FFF2-40B4-BE49-F238E27FC236}">
                <a16:creationId xmlns:a16="http://schemas.microsoft.com/office/drawing/2014/main" id="{995AA477-8B21-3B3C-0329-3C8132D43546}"/>
              </a:ext>
            </a:extLst>
          </p:cNvPr>
          <p:cNvSpPr txBox="1"/>
          <p:nvPr/>
        </p:nvSpPr>
        <p:spPr>
          <a:xfrm>
            <a:off x="4363321" y="2846154"/>
            <a:ext cx="1377300"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Detector #n</a:t>
            </a:r>
          </a:p>
        </p:txBody>
      </p:sp>
      <p:grpSp>
        <p:nvGrpSpPr>
          <p:cNvPr id="22" name="Group 21">
            <a:extLst>
              <a:ext uri="{FF2B5EF4-FFF2-40B4-BE49-F238E27FC236}">
                <a16:creationId xmlns:a16="http://schemas.microsoft.com/office/drawing/2014/main" id="{60436738-2987-508B-62C6-6DA76EBE1A7E}"/>
              </a:ext>
            </a:extLst>
          </p:cNvPr>
          <p:cNvGrpSpPr/>
          <p:nvPr/>
        </p:nvGrpSpPr>
        <p:grpSpPr>
          <a:xfrm>
            <a:off x="4368069" y="3221852"/>
            <a:ext cx="1318521" cy="1003867"/>
            <a:chOff x="7089803" y="2494982"/>
            <a:chExt cx="1318521" cy="1003867"/>
          </a:xfrm>
        </p:grpSpPr>
        <p:sp>
          <p:nvSpPr>
            <p:cNvPr id="23" name="Rectangle: Rounded Corners 22">
              <a:extLst>
                <a:ext uri="{FF2B5EF4-FFF2-40B4-BE49-F238E27FC236}">
                  <a16:creationId xmlns:a16="http://schemas.microsoft.com/office/drawing/2014/main" id="{376B30A4-2B6B-6D2F-EA0E-B93E6E82D156}"/>
                </a:ext>
              </a:extLst>
            </p:cNvPr>
            <p:cNvSpPr/>
            <p:nvPr/>
          </p:nvSpPr>
          <p:spPr>
            <a:xfrm>
              <a:off x="7089803" y="2494982"/>
              <a:ext cx="1318521" cy="100386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43CF30E-E654-0F50-621D-573A9021E806}"/>
                </a:ext>
              </a:extLst>
            </p:cNvPr>
            <p:cNvSpPr/>
            <p:nvPr/>
          </p:nvSpPr>
          <p:spPr>
            <a:xfrm>
              <a:off x="7321550" y="2694994"/>
              <a:ext cx="368300" cy="3683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4AA19E22-EC8D-226D-EC15-3D9AA18877BC}"/>
                </a:ext>
              </a:extLst>
            </p:cNvPr>
            <p:cNvSpPr/>
            <p:nvPr/>
          </p:nvSpPr>
          <p:spPr>
            <a:xfrm>
              <a:off x="7854950" y="2694994"/>
              <a:ext cx="368300" cy="3683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1212BFC-5585-E964-5604-C183BAF388BD}"/>
                </a:ext>
              </a:extLst>
            </p:cNvPr>
            <p:cNvSpPr/>
            <p:nvPr/>
          </p:nvSpPr>
          <p:spPr>
            <a:xfrm>
              <a:off x="7656022" y="3140693"/>
              <a:ext cx="245225" cy="24522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7" name="TextBox 26">
            <a:extLst>
              <a:ext uri="{FF2B5EF4-FFF2-40B4-BE49-F238E27FC236}">
                <a16:creationId xmlns:a16="http://schemas.microsoft.com/office/drawing/2014/main" id="{D4533637-D35F-C45F-5832-CF19F5E44C96}"/>
              </a:ext>
            </a:extLst>
          </p:cNvPr>
          <p:cNvSpPr txBox="1"/>
          <p:nvPr/>
        </p:nvSpPr>
        <p:spPr>
          <a:xfrm>
            <a:off x="3617958" y="3421864"/>
            <a:ext cx="41549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737E6916-BE5D-A353-0F78-B71216C80172}"/>
              </a:ext>
            </a:extLst>
          </p:cNvPr>
          <p:cNvSpPr txBox="1"/>
          <p:nvPr/>
        </p:nvSpPr>
        <p:spPr>
          <a:xfrm>
            <a:off x="8399386" y="2846154"/>
            <a:ext cx="1563248"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Feeder #n+m</a:t>
            </a:r>
          </a:p>
        </p:txBody>
      </p:sp>
      <p:pic>
        <p:nvPicPr>
          <p:cNvPr id="29" name="Picture 28">
            <a:extLst>
              <a:ext uri="{FF2B5EF4-FFF2-40B4-BE49-F238E27FC236}">
                <a16:creationId xmlns:a16="http://schemas.microsoft.com/office/drawing/2014/main" id="{CB17449A-82C7-4091-F0E0-5A05422F3B52}"/>
              </a:ext>
            </a:extLst>
          </p:cNvPr>
          <p:cNvPicPr>
            <a:picLocks noChangeAspect="1"/>
          </p:cNvPicPr>
          <p:nvPr/>
        </p:nvPicPr>
        <p:blipFill>
          <a:blip r:embed="rId2"/>
          <a:stretch>
            <a:fillRect/>
          </a:stretch>
        </p:blipFill>
        <p:spPr>
          <a:xfrm>
            <a:off x="8370843" y="3281709"/>
            <a:ext cx="1407883" cy="1541477"/>
          </a:xfrm>
          <a:prstGeom prst="rect">
            <a:avLst/>
          </a:prstGeom>
        </p:spPr>
      </p:pic>
      <p:sp>
        <p:nvSpPr>
          <p:cNvPr id="30" name="TextBox 29">
            <a:extLst>
              <a:ext uri="{FF2B5EF4-FFF2-40B4-BE49-F238E27FC236}">
                <a16:creationId xmlns:a16="http://schemas.microsoft.com/office/drawing/2014/main" id="{D5B189A6-3ED0-E426-32FE-EC880C7BC88B}"/>
              </a:ext>
            </a:extLst>
          </p:cNvPr>
          <p:cNvSpPr txBox="1"/>
          <p:nvPr/>
        </p:nvSpPr>
        <p:spPr>
          <a:xfrm>
            <a:off x="7935126" y="3488087"/>
            <a:ext cx="41549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t>
            </a:r>
          </a:p>
        </p:txBody>
      </p:sp>
      <p:cxnSp>
        <p:nvCxnSpPr>
          <p:cNvPr id="32" name="Straight Connector 31">
            <a:extLst>
              <a:ext uri="{FF2B5EF4-FFF2-40B4-BE49-F238E27FC236}">
                <a16:creationId xmlns:a16="http://schemas.microsoft.com/office/drawing/2014/main" id="{14FD1BB6-BFBB-B867-D7B4-B34157138451}"/>
              </a:ext>
            </a:extLst>
          </p:cNvPr>
          <p:cNvCxnSpPr>
            <a:endCxn id="10" idx="0"/>
          </p:cNvCxnSpPr>
          <p:nvPr/>
        </p:nvCxnSpPr>
        <p:spPr>
          <a:xfrm flipH="1">
            <a:off x="2590091" y="1456602"/>
            <a:ext cx="3312869" cy="13895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336AC98-EE70-C524-EA4E-325EF2B012EA}"/>
              </a:ext>
            </a:extLst>
          </p:cNvPr>
          <p:cNvCxnSpPr>
            <a:endCxn id="21" idx="0"/>
          </p:cNvCxnSpPr>
          <p:nvPr/>
        </p:nvCxnSpPr>
        <p:spPr>
          <a:xfrm flipH="1">
            <a:off x="5051971" y="1456602"/>
            <a:ext cx="850989" cy="13895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44163CB-0732-137D-E012-0EC554C9B7FF}"/>
              </a:ext>
            </a:extLst>
          </p:cNvPr>
          <p:cNvCxnSpPr>
            <a:endCxn id="17" idx="0"/>
          </p:cNvCxnSpPr>
          <p:nvPr/>
        </p:nvCxnSpPr>
        <p:spPr>
          <a:xfrm>
            <a:off x="5902960" y="1456602"/>
            <a:ext cx="1079407" cy="13895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553D42C-6DBF-DD78-584C-0847111BD015}"/>
              </a:ext>
            </a:extLst>
          </p:cNvPr>
          <p:cNvCxnSpPr>
            <a:endCxn id="28" idx="0"/>
          </p:cNvCxnSpPr>
          <p:nvPr/>
        </p:nvCxnSpPr>
        <p:spPr>
          <a:xfrm>
            <a:off x="5902960" y="1456602"/>
            <a:ext cx="3278050" cy="13895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1018316-9FAD-6FB1-2220-4502E390EE1E}"/>
              </a:ext>
            </a:extLst>
          </p:cNvPr>
          <p:cNvGrpSpPr/>
          <p:nvPr/>
        </p:nvGrpSpPr>
        <p:grpSpPr>
          <a:xfrm>
            <a:off x="4120205" y="991798"/>
            <a:ext cx="3600930" cy="1003867"/>
            <a:chOff x="1212850" y="1206500"/>
            <a:chExt cx="7972238" cy="2222500"/>
          </a:xfrm>
        </p:grpSpPr>
        <p:sp>
          <p:nvSpPr>
            <p:cNvPr id="6" name="Rectangle: Rounded Corners 5">
              <a:extLst>
                <a:ext uri="{FF2B5EF4-FFF2-40B4-BE49-F238E27FC236}">
                  <a16:creationId xmlns:a16="http://schemas.microsoft.com/office/drawing/2014/main" id="{F935B85E-3C1B-2ED2-A734-46F2D172298B}"/>
                </a:ext>
              </a:extLst>
            </p:cNvPr>
            <p:cNvSpPr/>
            <p:nvPr/>
          </p:nvSpPr>
          <p:spPr>
            <a:xfrm>
              <a:off x="1212850" y="1206500"/>
              <a:ext cx="7886700" cy="22225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6E55F6A-7016-AA00-2F4D-0A1A2E6CA542}"/>
                </a:ext>
              </a:extLst>
            </p:cNvPr>
            <p:cNvGrpSpPr/>
            <p:nvPr/>
          </p:nvGrpSpPr>
          <p:grpSpPr>
            <a:xfrm>
              <a:off x="1371600" y="1379631"/>
              <a:ext cx="7813488" cy="1911350"/>
              <a:chOff x="1473200" y="1371601"/>
              <a:chExt cx="7813488" cy="1911350"/>
            </a:xfrm>
          </p:grpSpPr>
          <p:pic>
            <p:nvPicPr>
              <p:cNvPr id="1028" name="Picture 4" descr="NHD-0420E2Z-NSW-BBW">
                <a:extLst>
                  <a:ext uri="{FF2B5EF4-FFF2-40B4-BE49-F238E27FC236}">
                    <a16:creationId xmlns:a16="http://schemas.microsoft.com/office/drawing/2014/main" id="{A511BA59-2900-4F4E-071F-C0E306B7C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14" t="29931" r="4209" b="33253"/>
              <a:stretch/>
            </p:blipFill>
            <p:spPr bwMode="auto">
              <a:xfrm>
                <a:off x="1473200" y="1371601"/>
                <a:ext cx="4718050" cy="1911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listic metal dashboard dial. Radio panel knobs. Round buttons and adjustment levels for stereo sound and music equipment. Metallic regulators or turners. Vector audio switches set Realistic metal dashboard dial. Radio panel knobs. Round rotating buttons and adjustment levels for stereo sound and music equipment. Metallic regulators or turners. Vector isolated audio switches set Dial stock vector">
                <a:extLst>
                  <a:ext uri="{FF2B5EF4-FFF2-40B4-BE49-F238E27FC236}">
                    <a16:creationId xmlns:a16="http://schemas.microsoft.com/office/drawing/2014/main" id="{43D46CF4-EF34-6C9E-1EC3-0390B43A28D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1620" b="31249" l="82472" r="94090">
                            <a14:foregroundMark x1="89258" y1="30739" x2="86719" y2="29767"/>
                            <a14:foregroundMark x1="90039" y1="14397" x2="86816" y2="13813"/>
                            <a14:foregroundMark x1="90039" y1="13813" x2="88184" y2="13424"/>
                            <a14:foregroundMark x1="88086" y1="14008" x2="86183" y2="15502"/>
                            <a14:foregroundMark x1="87402" y1="13813" x2="86546" y2="14154"/>
                            <a14:backgroundMark x1="84961" y1="14202" x2="85645" y2="13813"/>
                            <a14:backgroundMark x1="85156" y1="13230" x2="87109" y2="12062"/>
                          </a14:backgroundRemoval>
                        </a14:imgEffect>
                      </a14:imgLayer>
                    </a14:imgProps>
                  </a:ext>
                  <a:ext uri="{28A0092B-C50C-407E-A947-70E740481C1C}">
                    <a14:useLocalDpi xmlns:a14="http://schemas.microsoft.com/office/drawing/2010/main" val="0"/>
                  </a:ext>
                </a:extLst>
              </a:blip>
              <a:srcRect l="81020" t="9166" r="4458" b="66297"/>
              <a:stretch/>
            </p:blipFill>
            <p:spPr bwMode="auto">
              <a:xfrm>
                <a:off x="7870263" y="1641282"/>
                <a:ext cx="1416425" cy="12012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EC791D-B4E9-6C5C-EE62-4BC8A749A4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4" t="3453" r="72939" b="71084"/>
              <a:stretch/>
            </p:blipFill>
            <p:spPr bwMode="auto">
              <a:xfrm>
                <a:off x="6292850" y="1454151"/>
                <a:ext cx="1651000" cy="174625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9" name="TextBox 38">
            <a:extLst>
              <a:ext uri="{FF2B5EF4-FFF2-40B4-BE49-F238E27FC236}">
                <a16:creationId xmlns:a16="http://schemas.microsoft.com/office/drawing/2014/main" id="{CB535E20-C45D-D291-21A6-49286889178C}"/>
              </a:ext>
            </a:extLst>
          </p:cNvPr>
          <p:cNvSpPr txBox="1"/>
          <p:nvPr/>
        </p:nvSpPr>
        <p:spPr>
          <a:xfrm>
            <a:off x="3232883" y="2135262"/>
            <a:ext cx="1069524" cy="369332"/>
          </a:xfrm>
          <a:prstGeom prst="rect">
            <a:avLst/>
          </a:prstGeom>
          <a:solidFill>
            <a:schemeClr val="bg1"/>
          </a:solidFill>
        </p:spPr>
        <p:txBody>
          <a:bodyPr wrap="none" rtlCol="0">
            <a:spAutoFit/>
          </a:bodyPr>
          <a:lstStyle/>
          <a:p>
            <a:pPr algn="ctr"/>
            <a:r>
              <a:rPr lang="en-US" dirty="0">
                <a:latin typeface="Arial" panose="020B0604020202020204" pitchFamily="34" charset="0"/>
                <a:cs typeface="Arial" panose="020B0604020202020204" pitchFamily="34" charset="0"/>
              </a:rPr>
              <a:t>Wireless</a:t>
            </a:r>
          </a:p>
        </p:txBody>
      </p:sp>
      <p:sp>
        <p:nvSpPr>
          <p:cNvPr id="40" name="Text Placeholder 2">
            <a:extLst>
              <a:ext uri="{FF2B5EF4-FFF2-40B4-BE49-F238E27FC236}">
                <a16:creationId xmlns:a16="http://schemas.microsoft.com/office/drawing/2014/main" id="{0F73CA28-E861-4811-72BA-DB1FB1B5319E}"/>
              </a:ext>
            </a:extLst>
          </p:cNvPr>
          <p:cNvSpPr>
            <a:spLocks noGrp="1"/>
          </p:cNvSpPr>
          <p:nvPr>
            <p:ph type="body" sz="quarter" idx="10"/>
          </p:nvPr>
        </p:nvSpPr>
        <p:spPr>
          <a:xfrm>
            <a:off x="0" y="5258741"/>
            <a:ext cx="12192000" cy="1599257"/>
          </a:xfrm>
        </p:spPr>
        <p:txBody>
          <a:bodyPr/>
          <a:lstStyle/>
          <a:p>
            <a:pPr marL="342900" indent="-342900">
              <a:buFont typeface="Arial" panose="020B0604020202020204" pitchFamily="34" charset="0"/>
              <a:buChar char="•"/>
            </a:pPr>
            <a:r>
              <a:rPr lang="en-US" dirty="0"/>
              <a:t>Build your own enrichment facility.</a:t>
            </a:r>
          </a:p>
          <a:p>
            <a:pPr marL="342900" indent="-342900">
              <a:buFont typeface="Arial" panose="020B0604020202020204" pitchFamily="34" charset="0"/>
              <a:buChar char="•"/>
            </a:pPr>
            <a:r>
              <a:rPr lang="en-US" dirty="0"/>
              <a:t>Add as many detector and feeder devices as you need.</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0218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8AB38EC8-C14B-F41F-CCE2-F2060F2048CA}"/>
              </a:ext>
            </a:extLst>
          </p:cNvPr>
          <p:cNvPicPr>
            <a:picLocks noChangeAspect="1"/>
          </p:cNvPicPr>
          <p:nvPr/>
        </p:nvPicPr>
        <p:blipFill>
          <a:blip r:embed="rId2"/>
          <a:stretch>
            <a:fillRect/>
          </a:stretch>
        </p:blipFill>
        <p:spPr>
          <a:xfrm>
            <a:off x="3679011" y="1257461"/>
            <a:ext cx="1223340" cy="914400"/>
          </a:xfrm>
          <a:prstGeom prst="rect">
            <a:avLst/>
          </a:prstGeom>
          <a:ln>
            <a:noFill/>
          </a:ln>
        </p:spPr>
      </p:pic>
      <p:pic>
        <p:nvPicPr>
          <p:cNvPr id="1026" name="Picture 2" descr="XBee S2C Module Pinout, Features &amp; Datasheet">
            <a:extLst>
              <a:ext uri="{FF2B5EF4-FFF2-40B4-BE49-F238E27FC236}">
                <a16:creationId xmlns:a16="http://schemas.microsoft.com/office/drawing/2014/main" id="{0DDBBEF6-35D7-17F7-449D-2BDCBB814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45" t="16317" r="16533" b="9363"/>
          <a:stretch/>
        </p:blipFill>
        <p:spPr bwMode="auto">
          <a:xfrm>
            <a:off x="2603406" y="1251253"/>
            <a:ext cx="1063332" cy="9144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7062681B-88C2-B6A6-FB0B-03FFFABD5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405" y="5934943"/>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7F3546-59CF-EAE4-AE9F-2E3CDA790AD5}"/>
              </a:ext>
            </a:extLst>
          </p:cNvPr>
          <p:cNvSpPr>
            <a:spLocks noGrp="1"/>
          </p:cNvSpPr>
          <p:nvPr>
            <p:ph type="title"/>
          </p:nvPr>
        </p:nvSpPr>
        <p:spPr/>
        <p:txBody>
          <a:bodyPr/>
          <a:lstStyle/>
          <a:p>
            <a:r>
              <a:rPr lang="en-US" dirty="0"/>
              <a:t>Hardware</a:t>
            </a:r>
          </a:p>
        </p:txBody>
      </p:sp>
      <p:sp>
        <p:nvSpPr>
          <p:cNvPr id="11" name="TextBox 10">
            <a:extLst>
              <a:ext uri="{FF2B5EF4-FFF2-40B4-BE49-F238E27FC236}">
                <a16:creationId xmlns:a16="http://schemas.microsoft.com/office/drawing/2014/main" id="{B2AAAF24-B2E1-C5E5-602E-22FA64F254CC}"/>
              </a:ext>
            </a:extLst>
          </p:cNvPr>
          <p:cNvSpPr txBox="1"/>
          <p:nvPr/>
        </p:nvSpPr>
        <p:spPr>
          <a:xfrm>
            <a:off x="555328" y="533418"/>
            <a:ext cx="1505540"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Coordinator</a:t>
            </a:r>
          </a:p>
        </p:txBody>
      </p:sp>
      <p:pic>
        <p:nvPicPr>
          <p:cNvPr id="2050" name="Picture 2" descr="DIYables LCD 20x4 Display I2C Interface for Arduino, ESP32, ESP8266,  Raspberry Pi">
            <a:extLst>
              <a:ext uri="{FF2B5EF4-FFF2-40B4-BE49-F238E27FC236}">
                <a16:creationId xmlns:a16="http://schemas.microsoft.com/office/drawing/2014/main" id="{9E4EB589-78E5-A4FA-E119-B5EFB3052E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778" b="14518"/>
          <a:stretch/>
        </p:blipFill>
        <p:spPr bwMode="auto">
          <a:xfrm>
            <a:off x="5191510" y="1241195"/>
            <a:ext cx="1318937"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1C9A3F-36DD-D0C9-B881-0BEB0973D4CB}"/>
              </a:ext>
            </a:extLst>
          </p:cNvPr>
          <p:cNvSpPr txBox="1"/>
          <p:nvPr/>
        </p:nvSpPr>
        <p:spPr>
          <a:xfrm>
            <a:off x="4762272" y="871863"/>
            <a:ext cx="2377440" cy="369332"/>
          </a:xfrm>
          <a:prstGeom prst="rect">
            <a:avLst/>
          </a:prstGeom>
          <a:noFill/>
          <a:ln>
            <a:noFill/>
          </a:ln>
        </p:spPr>
        <p:txBody>
          <a:bodyPr wrap="square" rtlCol="0">
            <a:spAutoFit/>
          </a:bodyPr>
          <a:lstStyle/>
          <a:p>
            <a:pPr algn="ctr"/>
            <a:r>
              <a:rPr lang="en-US" dirty="0"/>
              <a:t>LCD </a:t>
            </a:r>
            <a:r>
              <a:rPr lang="en-US" dirty="0">
                <a:latin typeface="Arial" panose="020B0604020202020204" pitchFamily="34" charset="0"/>
                <a:cs typeface="Arial" panose="020B0604020202020204" pitchFamily="34" charset="0"/>
              </a:rPr>
              <a:t>× 1</a:t>
            </a:r>
            <a:endParaRPr lang="en-US" dirty="0"/>
          </a:p>
        </p:txBody>
      </p:sp>
      <p:pic>
        <p:nvPicPr>
          <p:cNvPr id="2052" name="Picture 4">
            <a:extLst>
              <a:ext uri="{FF2B5EF4-FFF2-40B4-BE49-F238E27FC236}">
                <a16:creationId xmlns:a16="http://schemas.microsoft.com/office/drawing/2014/main" id="{64458393-9169-170B-161D-7068B44879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667" b="35867" l="2067" r="36467">
                        <a14:foregroundMark x1="22067" y1="33933" x2="17800" y2="32533"/>
                        <a14:foregroundMark x1="21867" y1="32533" x2="22000" y2="35600"/>
                        <a14:foregroundMark x1="21933" y1="35933" x2="24800" y2="32333"/>
                        <a14:foregroundMark x1="30133" y1="27400" x2="31733" y2="23067"/>
                        <a14:foregroundMark x1="32467" y1="24800" x2="32933" y2="24800"/>
                        <a14:foregroundMark x1="30667" y1="22333" x2="36000" y2="24600"/>
                        <a14:foregroundMark x1="31800" y1="25267" x2="34667" y2="27067"/>
                        <a14:foregroundMark x1="29133" y1="27400" x2="32800" y2="29600"/>
                        <a14:foregroundMark x1="29400" y1="29067" x2="31800" y2="30400"/>
                        <a14:foregroundMark x1="26800" y1="29733" x2="29867" y2="30867"/>
                        <a14:foregroundMark x1="31000" y1="22467" x2="36533" y2="25200"/>
                        <a14:foregroundMark x1="28933" y1="22800" x2="25667" y2="21400"/>
                        <a14:foregroundMark x1="25333" y1="27200" x2="16400" y2="21200"/>
                        <a14:foregroundMark x1="23200" y1="29267" x2="16133" y2="25067"/>
                        <a14:foregroundMark x1="22800" y1="29400" x2="18933" y2="24867"/>
                        <a14:foregroundMark x1="33333" y1="24400" x2="33800" y2="24133"/>
                        <a14:foregroundMark x1="16000" y1="3467" x2="15800" y2="1667"/>
                        <a14:foregroundMark x1="10533" y1="25733" x2="3467" y2="22867"/>
                        <a14:foregroundMark x1="3467" y1="22867" x2="3200" y2="22533"/>
                        <a14:foregroundMark x1="9267" y1="26333" x2="2400" y2="23467"/>
                        <a14:foregroundMark x1="2400" y1="23467" x2="2067" y2="24733"/>
                      </a14:backgroundRemoval>
                    </a14:imgEffect>
                  </a14:imgLayer>
                </a14:imgProps>
              </a:ext>
              <a:ext uri="{28A0092B-C50C-407E-A947-70E740481C1C}">
                <a14:useLocalDpi xmlns:a14="http://schemas.microsoft.com/office/drawing/2010/main" val="0"/>
              </a:ext>
            </a:extLst>
          </a:blip>
          <a:srcRect r="62074" b="62405"/>
          <a:stretch/>
        </p:blipFill>
        <p:spPr bwMode="auto">
          <a:xfrm>
            <a:off x="7970793" y="1251355"/>
            <a:ext cx="922457" cy="914400"/>
          </a:xfrm>
          <a:prstGeom prst="rect">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6484F2E-0AC5-FB22-D7A2-DDEE3AE2AE67}"/>
              </a:ext>
            </a:extLst>
          </p:cNvPr>
          <p:cNvSpPr txBox="1"/>
          <p:nvPr/>
        </p:nvSpPr>
        <p:spPr>
          <a:xfrm>
            <a:off x="7146030" y="873347"/>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Rotary Encoder × 1</a:t>
            </a:r>
          </a:p>
        </p:txBody>
      </p:sp>
      <p:pic>
        <p:nvPicPr>
          <p:cNvPr id="2054" name="Picture 6">
            <a:extLst>
              <a:ext uri="{FF2B5EF4-FFF2-40B4-BE49-F238E27FC236}">
                <a16:creationId xmlns:a16="http://schemas.microsoft.com/office/drawing/2014/main" id="{71421209-19ED-EBD9-EE13-87D13992F1A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687" t="221" r="47383" b="52075"/>
          <a:stretch/>
        </p:blipFill>
        <p:spPr bwMode="auto">
          <a:xfrm rot="10800000">
            <a:off x="10405749" y="1252103"/>
            <a:ext cx="660153"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BB38FC8-9955-652C-EA86-6F00E2F8A668}"/>
              </a:ext>
            </a:extLst>
          </p:cNvPr>
          <p:cNvSpPr txBox="1"/>
          <p:nvPr/>
        </p:nvSpPr>
        <p:spPr>
          <a:xfrm>
            <a:off x="9517584" y="873347"/>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Keypad × 1</a:t>
            </a:r>
          </a:p>
        </p:txBody>
      </p:sp>
      <p:sp>
        <p:nvSpPr>
          <p:cNvPr id="18" name="TextBox 17">
            <a:extLst>
              <a:ext uri="{FF2B5EF4-FFF2-40B4-BE49-F238E27FC236}">
                <a16:creationId xmlns:a16="http://schemas.microsoft.com/office/drawing/2014/main" id="{0D8E7EC6-2114-FD30-6EF7-D30655419025}"/>
              </a:ext>
            </a:extLst>
          </p:cNvPr>
          <p:cNvSpPr txBox="1"/>
          <p:nvPr/>
        </p:nvSpPr>
        <p:spPr>
          <a:xfrm>
            <a:off x="2381641" y="871863"/>
            <a:ext cx="2377440" cy="369332"/>
          </a:xfrm>
          <a:prstGeom prst="rect">
            <a:avLst/>
          </a:prstGeom>
          <a:noFill/>
          <a:ln>
            <a:noFill/>
          </a:ln>
        </p:spPr>
        <p:txBody>
          <a:bodyPr wrap="square">
            <a:spAutoFit/>
          </a:bodyPr>
          <a:lstStyle/>
          <a:p>
            <a:pPr algn="ctr"/>
            <a:r>
              <a:rPr lang="en-US" dirty="0" err="1">
                <a:latin typeface="Arial" panose="020B0604020202020204" pitchFamily="34" charset="0"/>
                <a:cs typeface="Arial" panose="020B0604020202020204" pitchFamily="34" charset="0"/>
              </a:rPr>
              <a:t>XBee</a:t>
            </a:r>
            <a:r>
              <a:rPr lang="en-US" dirty="0">
                <a:latin typeface="Arial" panose="020B0604020202020204" pitchFamily="34" charset="0"/>
                <a:cs typeface="Arial" panose="020B0604020202020204" pitchFamily="34" charset="0"/>
              </a:rPr>
              <a:t> × 1</a:t>
            </a:r>
          </a:p>
        </p:txBody>
      </p:sp>
      <p:sp>
        <p:nvSpPr>
          <p:cNvPr id="20" name="TextBox 19">
            <a:extLst>
              <a:ext uri="{FF2B5EF4-FFF2-40B4-BE49-F238E27FC236}">
                <a16:creationId xmlns:a16="http://schemas.microsoft.com/office/drawing/2014/main" id="{A0954792-46DC-3E47-2624-EBED23843A32}"/>
              </a:ext>
            </a:extLst>
          </p:cNvPr>
          <p:cNvSpPr txBox="1"/>
          <p:nvPr/>
        </p:nvSpPr>
        <p:spPr>
          <a:xfrm>
            <a:off x="747687" y="3903998"/>
            <a:ext cx="1120820"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Detector</a:t>
            </a:r>
          </a:p>
        </p:txBody>
      </p:sp>
      <p:pic>
        <p:nvPicPr>
          <p:cNvPr id="2056" name="Picture 8" descr="A000005">
            <a:extLst>
              <a:ext uri="{FF2B5EF4-FFF2-40B4-BE49-F238E27FC236}">
                <a16:creationId xmlns:a16="http://schemas.microsoft.com/office/drawing/2014/main" id="{5E788D12-201E-EB4A-CD38-151F270735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854" b="14161"/>
          <a:stretch/>
        </p:blipFill>
        <p:spPr bwMode="auto">
          <a:xfrm>
            <a:off x="685610" y="1249889"/>
            <a:ext cx="1252864"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01D59C-6C50-6489-622B-ED62FEBFC54E}"/>
              </a:ext>
            </a:extLst>
          </p:cNvPr>
          <p:cNvSpPr txBox="1"/>
          <p:nvPr/>
        </p:nvSpPr>
        <p:spPr>
          <a:xfrm>
            <a:off x="0" y="871863"/>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Arduino nano × 1</a:t>
            </a:r>
          </a:p>
        </p:txBody>
      </p:sp>
      <p:pic>
        <p:nvPicPr>
          <p:cNvPr id="2058" name="Picture 10">
            <a:extLst>
              <a:ext uri="{FF2B5EF4-FFF2-40B4-BE49-F238E27FC236}">
                <a16:creationId xmlns:a16="http://schemas.microsoft.com/office/drawing/2014/main" id="{3E81621F-3B80-F37B-450C-5B20C5986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6105" y="4643428"/>
            <a:ext cx="1149773" cy="9144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1A7AF54-BE6C-9C99-685A-4C5B009C91E8}"/>
              </a:ext>
            </a:extLst>
          </p:cNvPr>
          <p:cNvSpPr txBox="1"/>
          <p:nvPr/>
        </p:nvSpPr>
        <p:spPr>
          <a:xfrm>
            <a:off x="4762272" y="4273330"/>
            <a:ext cx="2377440" cy="369332"/>
          </a:xfrm>
          <a:prstGeom prst="rect">
            <a:avLst/>
          </a:prstGeom>
          <a:noFill/>
          <a:ln>
            <a:noFill/>
          </a:ln>
        </p:spPr>
        <p:txBody>
          <a:bodyPr wrap="square" rtlCol="0">
            <a:spAutoFit/>
          </a:bodyPr>
          <a:lstStyle/>
          <a:p>
            <a:pPr algn="ctr"/>
            <a:r>
              <a:rPr lang="en-US" dirty="0"/>
              <a:t>Distance sensor </a:t>
            </a:r>
            <a:r>
              <a:rPr lang="en-US" dirty="0">
                <a:latin typeface="Arial" panose="020B0604020202020204" pitchFamily="34" charset="0"/>
                <a:cs typeface="Arial" panose="020B0604020202020204" pitchFamily="34" charset="0"/>
              </a:rPr>
              <a:t>× 1</a:t>
            </a:r>
            <a:endParaRPr lang="en-US" dirty="0"/>
          </a:p>
        </p:txBody>
      </p:sp>
      <p:sp>
        <p:nvSpPr>
          <p:cNvPr id="26" name="TextBox 25">
            <a:extLst>
              <a:ext uri="{FF2B5EF4-FFF2-40B4-BE49-F238E27FC236}">
                <a16:creationId xmlns:a16="http://schemas.microsoft.com/office/drawing/2014/main" id="{EB47E6B0-ADAA-7CBF-D89B-168DD3C01F0F}"/>
              </a:ext>
            </a:extLst>
          </p:cNvPr>
          <p:cNvSpPr txBox="1"/>
          <p:nvPr/>
        </p:nvSpPr>
        <p:spPr>
          <a:xfrm>
            <a:off x="7146030" y="4274814"/>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Speaker× 1</a:t>
            </a:r>
          </a:p>
        </p:txBody>
      </p:sp>
      <p:sp>
        <p:nvSpPr>
          <p:cNvPr id="27" name="TextBox 26">
            <a:extLst>
              <a:ext uri="{FF2B5EF4-FFF2-40B4-BE49-F238E27FC236}">
                <a16:creationId xmlns:a16="http://schemas.microsoft.com/office/drawing/2014/main" id="{2807C286-C8B5-3753-3CBB-392DF03FB1F6}"/>
              </a:ext>
            </a:extLst>
          </p:cNvPr>
          <p:cNvSpPr txBox="1"/>
          <p:nvPr/>
        </p:nvSpPr>
        <p:spPr>
          <a:xfrm>
            <a:off x="9517584" y="4274814"/>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MP3 player × 1</a:t>
            </a:r>
          </a:p>
        </p:txBody>
      </p:sp>
      <p:sp>
        <p:nvSpPr>
          <p:cNvPr id="28" name="TextBox 27">
            <a:extLst>
              <a:ext uri="{FF2B5EF4-FFF2-40B4-BE49-F238E27FC236}">
                <a16:creationId xmlns:a16="http://schemas.microsoft.com/office/drawing/2014/main" id="{B25AE2B4-667D-C2FB-B146-C5620B2DE534}"/>
              </a:ext>
            </a:extLst>
          </p:cNvPr>
          <p:cNvSpPr txBox="1"/>
          <p:nvPr/>
        </p:nvSpPr>
        <p:spPr>
          <a:xfrm>
            <a:off x="2381641" y="4273330"/>
            <a:ext cx="2377440" cy="369332"/>
          </a:xfrm>
          <a:prstGeom prst="rect">
            <a:avLst/>
          </a:prstGeom>
          <a:noFill/>
          <a:ln>
            <a:noFill/>
          </a:ln>
        </p:spPr>
        <p:txBody>
          <a:bodyPr wrap="square">
            <a:spAutoFit/>
          </a:bodyPr>
          <a:lstStyle/>
          <a:p>
            <a:pPr algn="ctr"/>
            <a:r>
              <a:rPr lang="en-US" dirty="0" err="1">
                <a:latin typeface="Arial" panose="020B0604020202020204" pitchFamily="34" charset="0"/>
                <a:cs typeface="Arial" panose="020B0604020202020204" pitchFamily="34" charset="0"/>
              </a:rPr>
              <a:t>XBee</a:t>
            </a:r>
            <a:r>
              <a:rPr lang="en-US" dirty="0">
                <a:latin typeface="Arial" panose="020B0604020202020204" pitchFamily="34" charset="0"/>
                <a:cs typeface="Arial" panose="020B0604020202020204" pitchFamily="34" charset="0"/>
              </a:rPr>
              <a:t> × 1</a:t>
            </a:r>
          </a:p>
        </p:txBody>
      </p:sp>
      <p:sp>
        <p:nvSpPr>
          <p:cNvPr id="29" name="TextBox 28">
            <a:extLst>
              <a:ext uri="{FF2B5EF4-FFF2-40B4-BE49-F238E27FC236}">
                <a16:creationId xmlns:a16="http://schemas.microsoft.com/office/drawing/2014/main" id="{C2C4BCE6-EA63-626A-83CF-1E6B44F91580}"/>
              </a:ext>
            </a:extLst>
          </p:cNvPr>
          <p:cNvSpPr txBox="1"/>
          <p:nvPr/>
        </p:nvSpPr>
        <p:spPr>
          <a:xfrm>
            <a:off x="0" y="4273330"/>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Arduino nano × 1</a:t>
            </a:r>
          </a:p>
        </p:txBody>
      </p:sp>
      <p:sp>
        <p:nvSpPr>
          <p:cNvPr id="30" name="Rectangle 29">
            <a:extLst>
              <a:ext uri="{FF2B5EF4-FFF2-40B4-BE49-F238E27FC236}">
                <a16:creationId xmlns:a16="http://schemas.microsoft.com/office/drawing/2014/main" id="{BB081632-A4FB-8EF0-A65C-A1475F58BA79}"/>
              </a:ext>
            </a:extLst>
          </p:cNvPr>
          <p:cNvSpPr/>
          <p:nvPr/>
        </p:nvSpPr>
        <p:spPr>
          <a:xfrm>
            <a:off x="7530321" y="4642662"/>
            <a:ext cx="1803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Need a photo here</a:t>
            </a:r>
          </a:p>
        </p:txBody>
      </p:sp>
      <p:pic>
        <p:nvPicPr>
          <p:cNvPr id="32" name="Picture 31">
            <a:extLst>
              <a:ext uri="{FF2B5EF4-FFF2-40B4-BE49-F238E27FC236}">
                <a16:creationId xmlns:a16="http://schemas.microsoft.com/office/drawing/2014/main" id="{9420FAD2-1F6D-7168-AC45-D2F58A4C8310}"/>
              </a:ext>
            </a:extLst>
          </p:cNvPr>
          <p:cNvPicPr>
            <a:picLocks noChangeAspect="1"/>
          </p:cNvPicPr>
          <p:nvPr/>
        </p:nvPicPr>
        <p:blipFill>
          <a:blip r:embed="rId11"/>
          <a:stretch>
            <a:fillRect/>
          </a:stretch>
        </p:blipFill>
        <p:spPr>
          <a:xfrm>
            <a:off x="10193224" y="4642662"/>
            <a:ext cx="1016000" cy="914400"/>
          </a:xfrm>
          <a:prstGeom prst="rect">
            <a:avLst/>
          </a:prstGeom>
        </p:spPr>
      </p:pic>
      <p:sp>
        <p:nvSpPr>
          <p:cNvPr id="33" name="Rectangle 32">
            <a:extLst>
              <a:ext uri="{FF2B5EF4-FFF2-40B4-BE49-F238E27FC236}">
                <a16:creationId xmlns:a16="http://schemas.microsoft.com/office/drawing/2014/main" id="{A74BACAC-028E-DEFF-613A-B7B0DCA30D97}"/>
              </a:ext>
            </a:extLst>
          </p:cNvPr>
          <p:cNvSpPr/>
          <p:nvPr/>
        </p:nvSpPr>
        <p:spPr>
          <a:xfrm>
            <a:off x="2701784" y="4658232"/>
            <a:ext cx="1803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Need a photo here</a:t>
            </a:r>
          </a:p>
        </p:txBody>
      </p:sp>
      <p:pic>
        <p:nvPicPr>
          <p:cNvPr id="34" name="Picture 8" descr="A000005">
            <a:extLst>
              <a:ext uri="{FF2B5EF4-FFF2-40B4-BE49-F238E27FC236}">
                <a16:creationId xmlns:a16="http://schemas.microsoft.com/office/drawing/2014/main" id="{6DA92B3E-23CE-1D4B-B89D-4D217FFD4AA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854" b="14161"/>
          <a:stretch/>
        </p:blipFill>
        <p:spPr bwMode="auto">
          <a:xfrm>
            <a:off x="685610" y="4641196"/>
            <a:ext cx="1252864" cy="9144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C13BC867-D2C7-9290-C6F3-B78B1F4DD3AD}"/>
              </a:ext>
            </a:extLst>
          </p:cNvPr>
          <p:cNvSpPr txBox="1"/>
          <p:nvPr/>
        </p:nvSpPr>
        <p:spPr>
          <a:xfrm>
            <a:off x="2381863" y="5575582"/>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SD card × 1</a:t>
            </a:r>
          </a:p>
        </p:txBody>
      </p:sp>
      <p:pic>
        <p:nvPicPr>
          <p:cNvPr id="39" name="Picture 38">
            <a:extLst>
              <a:ext uri="{FF2B5EF4-FFF2-40B4-BE49-F238E27FC236}">
                <a16:creationId xmlns:a16="http://schemas.microsoft.com/office/drawing/2014/main" id="{BCA97B1D-3F6B-3EE5-038A-A8170E347639}"/>
              </a:ext>
            </a:extLst>
          </p:cNvPr>
          <p:cNvPicPr>
            <a:picLocks noChangeAspect="1"/>
          </p:cNvPicPr>
          <p:nvPr/>
        </p:nvPicPr>
        <p:blipFill>
          <a:blip r:embed="rId12"/>
          <a:srcRect l="37267" t="67150" r="32604" b="15926"/>
          <a:stretch/>
        </p:blipFill>
        <p:spPr>
          <a:xfrm>
            <a:off x="433229" y="5943430"/>
            <a:ext cx="1628884" cy="914400"/>
          </a:xfrm>
          <a:prstGeom prst="rect">
            <a:avLst/>
          </a:prstGeom>
        </p:spPr>
      </p:pic>
      <p:sp>
        <p:nvSpPr>
          <p:cNvPr id="40" name="TextBox 39">
            <a:extLst>
              <a:ext uri="{FF2B5EF4-FFF2-40B4-BE49-F238E27FC236}">
                <a16:creationId xmlns:a16="http://schemas.microsoft.com/office/drawing/2014/main" id="{802E83B9-3B6A-7FAA-0688-6CB6FE2134FF}"/>
              </a:ext>
            </a:extLst>
          </p:cNvPr>
          <p:cNvSpPr txBox="1"/>
          <p:nvPr/>
        </p:nvSpPr>
        <p:spPr>
          <a:xfrm>
            <a:off x="3991" y="5574098"/>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Relay × 1</a:t>
            </a:r>
          </a:p>
        </p:txBody>
      </p:sp>
      <p:pic>
        <p:nvPicPr>
          <p:cNvPr id="56" name="Picture 55">
            <a:extLst>
              <a:ext uri="{FF2B5EF4-FFF2-40B4-BE49-F238E27FC236}">
                <a16:creationId xmlns:a16="http://schemas.microsoft.com/office/drawing/2014/main" id="{B434CB24-2397-E9AC-0175-6668895904EF}"/>
              </a:ext>
            </a:extLst>
          </p:cNvPr>
          <p:cNvPicPr>
            <a:picLocks noChangeAspect="1"/>
          </p:cNvPicPr>
          <p:nvPr/>
        </p:nvPicPr>
        <p:blipFill>
          <a:blip r:embed="rId13"/>
          <a:stretch>
            <a:fillRect/>
          </a:stretch>
        </p:blipFill>
        <p:spPr>
          <a:xfrm>
            <a:off x="2933491" y="5943430"/>
            <a:ext cx="1264024" cy="914400"/>
          </a:xfrm>
          <a:prstGeom prst="rect">
            <a:avLst/>
          </a:prstGeom>
        </p:spPr>
      </p:pic>
      <p:sp>
        <p:nvSpPr>
          <p:cNvPr id="57" name="TextBox 56">
            <a:extLst>
              <a:ext uri="{FF2B5EF4-FFF2-40B4-BE49-F238E27FC236}">
                <a16:creationId xmlns:a16="http://schemas.microsoft.com/office/drawing/2014/main" id="{ED2CCD3D-C11A-6D03-37D7-B6CD5ECA0A5C}"/>
              </a:ext>
            </a:extLst>
          </p:cNvPr>
          <p:cNvSpPr txBox="1"/>
          <p:nvPr/>
        </p:nvSpPr>
        <p:spPr>
          <a:xfrm>
            <a:off x="4762272" y="5593539"/>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Resistor 100 </a:t>
            </a:r>
            <a:r>
              <a:rPr lang="el-GR" dirty="0">
                <a:latin typeface="Arial" panose="020B0604020202020204" pitchFamily="34" charset="0"/>
                <a:cs typeface="Arial" panose="020B0604020202020204" pitchFamily="34" charset="0"/>
              </a:rPr>
              <a:t>Ω</a:t>
            </a:r>
            <a:r>
              <a:rPr lang="en-US" dirty="0">
                <a:latin typeface="Arial" panose="020B0604020202020204" pitchFamily="34" charset="0"/>
                <a:cs typeface="Arial" panose="020B0604020202020204" pitchFamily="34" charset="0"/>
              </a:rPr>
              <a:t> × 1</a:t>
            </a:r>
          </a:p>
        </p:txBody>
      </p:sp>
      <p:cxnSp>
        <p:nvCxnSpPr>
          <p:cNvPr id="24" name="Straight Connector 23">
            <a:extLst>
              <a:ext uri="{FF2B5EF4-FFF2-40B4-BE49-F238E27FC236}">
                <a16:creationId xmlns:a16="http://schemas.microsoft.com/office/drawing/2014/main" id="{90DE3C6C-B88E-8CB8-4009-84BCD25AED1F}"/>
              </a:ext>
            </a:extLst>
          </p:cNvPr>
          <p:cNvCxnSpPr/>
          <p:nvPr/>
        </p:nvCxnSpPr>
        <p:spPr>
          <a:xfrm>
            <a:off x="-5737" y="3893820"/>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C8280709-88FC-22E7-15C8-061E7860A51A}"/>
              </a:ext>
            </a:extLst>
          </p:cNvPr>
          <p:cNvSpPr txBox="1"/>
          <p:nvPr/>
        </p:nvSpPr>
        <p:spPr>
          <a:xfrm>
            <a:off x="7139712" y="5585928"/>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Voltage regulator × 1</a:t>
            </a:r>
          </a:p>
        </p:txBody>
      </p:sp>
      <p:sp>
        <p:nvSpPr>
          <p:cNvPr id="59" name="TextBox 58">
            <a:extLst>
              <a:ext uri="{FF2B5EF4-FFF2-40B4-BE49-F238E27FC236}">
                <a16:creationId xmlns:a16="http://schemas.microsoft.com/office/drawing/2014/main" id="{287DA430-21E6-98DF-86C0-73732FAA8AA9}"/>
              </a:ext>
            </a:extLst>
          </p:cNvPr>
          <p:cNvSpPr txBox="1"/>
          <p:nvPr/>
        </p:nvSpPr>
        <p:spPr>
          <a:xfrm>
            <a:off x="9517152" y="5585928"/>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Battery × 1</a:t>
            </a:r>
          </a:p>
        </p:txBody>
      </p:sp>
      <p:pic>
        <p:nvPicPr>
          <p:cNvPr id="2051" name="Picture 2050">
            <a:extLst>
              <a:ext uri="{FF2B5EF4-FFF2-40B4-BE49-F238E27FC236}">
                <a16:creationId xmlns:a16="http://schemas.microsoft.com/office/drawing/2014/main" id="{ADA37AC6-E84C-14CC-90D1-8B32826C7A26}"/>
              </a:ext>
            </a:extLst>
          </p:cNvPr>
          <p:cNvPicPr>
            <a:picLocks noChangeAspect="1"/>
          </p:cNvPicPr>
          <p:nvPr/>
        </p:nvPicPr>
        <p:blipFill>
          <a:blip r:embed="rId14"/>
          <a:srcRect t="11309" b="16324"/>
          <a:stretch/>
        </p:blipFill>
        <p:spPr>
          <a:xfrm>
            <a:off x="7404416" y="5924910"/>
            <a:ext cx="2055209" cy="914400"/>
          </a:xfrm>
          <a:prstGeom prst="rect">
            <a:avLst/>
          </a:prstGeom>
        </p:spPr>
      </p:pic>
      <p:sp>
        <p:nvSpPr>
          <p:cNvPr id="2063" name="TextBox 2062">
            <a:extLst>
              <a:ext uri="{FF2B5EF4-FFF2-40B4-BE49-F238E27FC236}">
                <a16:creationId xmlns:a16="http://schemas.microsoft.com/office/drawing/2014/main" id="{478FFBEC-9800-6A50-7D9B-280F847DAA0C}"/>
              </a:ext>
            </a:extLst>
          </p:cNvPr>
          <p:cNvSpPr txBox="1"/>
          <p:nvPr/>
        </p:nvSpPr>
        <p:spPr>
          <a:xfrm>
            <a:off x="-5737" y="2173345"/>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Voltage regulator × 1</a:t>
            </a:r>
          </a:p>
        </p:txBody>
      </p:sp>
      <p:sp>
        <p:nvSpPr>
          <p:cNvPr id="2065" name="TextBox 2064">
            <a:extLst>
              <a:ext uri="{FF2B5EF4-FFF2-40B4-BE49-F238E27FC236}">
                <a16:creationId xmlns:a16="http://schemas.microsoft.com/office/drawing/2014/main" id="{B19B8C94-D1D7-0C2B-A23F-F8B834EC94B2}"/>
              </a:ext>
            </a:extLst>
          </p:cNvPr>
          <p:cNvSpPr txBox="1"/>
          <p:nvPr/>
        </p:nvSpPr>
        <p:spPr>
          <a:xfrm>
            <a:off x="2371703" y="2173345"/>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Battery × 1</a:t>
            </a:r>
          </a:p>
        </p:txBody>
      </p:sp>
      <p:pic>
        <p:nvPicPr>
          <p:cNvPr id="2067" name="Picture 2066">
            <a:extLst>
              <a:ext uri="{FF2B5EF4-FFF2-40B4-BE49-F238E27FC236}">
                <a16:creationId xmlns:a16="http://schemas.microsoft.com/office/drawing/2014/main" id="{DAF1D976-FFE5-6AFC-BF78-223A84A53CD6}"/>
              </a:ext>
            </a:extLst>
          </p:cNvPr>
          <p:cNvPicPr>
            <a:picLocks noChangeAspect="1"/>
          </p:cNvPicPr>
          <p:nvPr/>
        </p:nvPicPr>
        <p:blipFill>
          <a:blip r:embed="rId14"/>
          <a:srcRect t="11309" b="16324"/>
          <a:stretch/>
        </p:blipFill>
        <p:spPr>
          <a:xfrm>
            <a:off x="258967" y="2512327"/>
            <a:ext cx="2055209" cy="914400"/>
          </a:xfrm>
          <a:prstGeom prst="rect">
            <a:avLst/>
          </a:prstGeom>
        </p:spPr>
      </p:pic>
      <p:pic>
        <p:nvPicPr>
          <p:cNvPr id="2070" name="Picture 22">
            <a:extLst>
              <a:ext uri="{FF2B5EF4-FFF2-40B4-BE49-F238E27FC236}">
                <a16:creationId xmlns:a16="http://schemas.microsoft.com/office/drawing/2014/main" id="{10AFE19B-775E-1589-C697-4A3FFBE80B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81856" y="5934943"/>
            <a:ext cx="118491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2">
            <a:extLst>
              <a:ext uri="{FF2B5EF4-FFF2-40B4-BE49-F238E27FC236}">
                <a16:creationId xmlns:a16="http://schemas.microsoft.com/office/drawing/2014/main" id="{5581AB48-BFE5-29CC-35EA-10CEB8B798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29230" y="2504365"/>
            <a:ext cx="118491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12">
            <a:extLst>
              <a:ext uri="{FF2B5EF4-FFF2-40B4-BE49-F238E27FC236}">
                <a16:creationId xmlns:a16="http://schemas.microsoft.com/office/drawing/2014/main" id="{E4E6E722-1678-E8CA-CE21-81E7ADE8374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9495" t="18333" b="48281"/>
          <a:stretch/>
        </p:blipFill>
        <p:spPr bwMode="auto">
          <a:xfrm rot="16200000" flipV="1">
            <a:off x="11423340" y="5779732"/>
            <a:ext cx="365198" cy="116064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12">
            <a:extLst>
              <a:ext uri="{FF2B5EF4-FFF2-40B4-BE49-F238E27FC236}">
                <a16:creationId xmlns:a16="http://schemas.microsoft.com/office/drawing/2014/main" id="{43CC80CE-F29A-C6C9-2BD3-68A3033501E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9495" t="18333" b="48281"/>
          <a:stretch/>
        </p:blipFill>
        <p:spPr bwMode="auto">
          <a:xfrm rot="16200000" flipV="1">
            <a:off x="4095271" y="2381241"/>
            <a:ext cx="365198" cy="11606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8DAC2A-4228-BE04-4386-15D82EA1539C}"/>
              </a:ext>
            </a:extLst>
          </p:cNvPr>
          <p:cNvPicPr>
            <a:picLocks noChangeAspect="1"/>
          </p:cNvPicPr>
          <p:nvPr/>
        </p:nvPicPr>
        <p:blipFill>
          <a:blip r:embed="rId2"/>
          <a:stretch>
            <a:fillRect/>
          </a:stretch>
        </p:blipFill>
        <p:spPr>
          <a:xfrm>
            <a:off x="3666738" y="4660759"/>
            <a:ext cx="1223340" cy="914400"/>
          </a:xfrm>
          <a:prstGeom prst="rect">
            <a:avLst/>
          </a:prstGeom>
          <a:ln>
            <a:noFill/>
          </a:ln>
        </p:spPr>
      </p:pic>
      <p:pic>
        <p:nvPicPr>
          <p:cNvPr id="4" name="Picture 2" descr="XBee S2C Module Pinout, Features &amp; Datasheet">
            <a:extLst>
              <a:ext uri="{FF2B5EF4-FFF2-40B4-BE49-F238E27FC236}">
                <a16:creationId xmlns:a16="http://schemas.microsoft.com/office/drawing/2014/main" id="{BA206B7E-00B1-6B18-9BF0-EB7A8DFF07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45" t="16317" r="16533" b="9363"/>
          <a:stretch/>
        </p:blipFill>
        <p:spPr bwMode="auto">
          <a:xfrm>
            <a:off x="2591133" y="4654551"/>
            <a:ext cx="1063332" cy="9144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4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C265B-9DB2-DDA8-FF5F-7C4F1A46E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9D3E4-CE8D-6044-6CB8-4ECCDE46E524}"/>
              </a:ext>
            </a:extLst>
          </p:cNvPr>
          <p:cNvSpPr>
            <a:spLocks noGrp="1"/>
          </p:cNvSpPr>
          <p:nvPr>
            <p:ph type="title"/>
          </p:nvPr>
        </p:nvSpPr>
        <p:spPr/>
        <p:txBody>
          <a:bodyPr/>
          <a:lstStyle/>
          <a:p>
            <a:r>
              <a:rPr lang="en-US"/>
              <a:t>Hardware</a:t>
            </a:r>
            <a:endParaRPr lang="en-US" dirty="0"/>
          </a:p>
        </p:txBody>
      </p:sp>
      <p:sp>
        <p:nvSpPr>
          <p:cNvPr id="41" name="TextBox 40">
            <a:extLst>
              <a:ext uri="{FF2B5EF4-FFF2-40B4-BE49-F238E27FC236}">
                <a16:creationId xmlns:a16="http://schemas.microsoft.com/office/drawing/2014/main" id="{41A8AA6F-4910-FA4D-E7F9-F5573FAA173F}"/>
              </a:ext>
            </a:extLst>
          </p:cNvPr>
          <p:cNvSpPr txBox="1"/>
          <p:nvPr/>
        </p:nvSpPr>
        <p:spPr>
          <a:xfrm>
            <a:off x="837457" y="505307"/>
            <a:ext cx="941284"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Feeder</a:t>
            </a:r>
          </a:p>
        </p:txBody>
      </p:sp>
      <p:sp>
        <p:nvSpPr>
          <p:cNvPr id="44" name="TextBox 43">
            <a:extLst>
              <a:ext uri="{FF2B5EF4-FFF2-40B4-BE49-F238E27FC236}">
                <a16:creationId xmlns:a16="http://schemas.microsoft.com/office/drawing/2014/main" id="{9F695E69-A61D-6D52-5EDA-92B94BD0C458}"/>
              </a:ext>
            </a:extLst>
          </p:cNvPr>
          <p:cNvSpPr txBox="1"/>
          <p:nvPr/>
        </p:nvSpPr>
        <p:spPr>
          <a:xfrm>
            <a:off x="4762272" y="874639"/>
            <a:ext cx="2377440"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Relay × 1</a:t>
            </a:r>
          </a:p>
        </p:txBody>
      </p:sp>
      <p:sp>
        <p:nvSpPr>
          <p:cNvPr id="47" name="TextBox 46">
            <a:extLst>
              <a:ext uri="{FF2B5EF4-FFF2-40B4-BE49-F238E27FC236}">
                <a16:creationId xmlns:a16="http://schemas.microsoft.com/office/drawing/2014/main" id="{E3E3BDC5-E741-CF58-B488-D23A98DECECF}"/>
              </a:ext>
            </a:extLst>
          </p:cNvPr>
          <p:cNvSpPr txBox="1"/>
          <p:nvPr/>
        </p:nvSpPr>
        <p:spPr>
          <a:xfrm>
            <a:off x="2381641" y="874639"/>
            <a:ext cx="2377440" cy="369332"/>
          </a:xfrm>
          <a:prstGeom prst="rect">
            <a:avLst/>
          </a:prstGeom>
          <a:noFill/>
          <a:ln>
            <a:noFill/>
          </a:ln>
        </p:spPr>
        <p:txBody>
          <a:bodyPr wrap="square">
            <a:spAutoFit/>
          </a:bodyPr>
          <a:lstStyle/>
          <a:p>
            <a:pPr algn="ctr"/>
            <a:r>
              <a:rPr lang="en-US" dirty="0" err="1">
                <a:latin typeface="Arial" panose="020B0604020202020204" pitchFamily="34" charset="0"/>
                <a:cs typeface="Arial" panose="020B0604020202020204" pitchFamily="34" charset="0"/>
              </a:rPr>
              <a:t>XBee</a:t>
            </a:r>
            <a:r>
              <a:rPr lang="en-US" dirty="0">
                <a:latin typeface="Arial" panose="020B0604020202020204" pitchFamily="34" charset="0"/>
                <a:cs typeface="Arial" panose="020B0604020202020204" pitchFamily="34" charset="0"/>
              </a:rPr>
              <a:t> × 1</a:t>
            </a:r>
          </a:p>
        </p:txBody>
      </p:sp>
      <p:sp>
        <p:nvSpPr>
          <p:cNvPr id="48" name="TextBox 47">
            <a:extLst>
              <a:ext uri="{FF2B5EF4-FFF2-40B4-BE49-F238E27FC236}">
                <a16:creationId xmlns:a16="http://schemas.microsoft.com/office/drawing/2014/main" id="{074C70BC-FADF-7DC1-735E-618981BD7BD6}"/>
              </a:ext>
            </a:extLst>
          </p:cNvPr>
          <p:cNvSpPr txBox="1"/>
          <p:nvPr/>
        </p:nvSpPr>
        <p:spPr>
          <a:xfrm>
            <a:off x="0" y="874639"/>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Arduino nano × 1</a:t>
            </a:r>
          </a:p>
        </p:txBody>
      </p:sp>
      <p:pic>
        <p:nvPicPr>
          <p:cNvPr id="52" name="Picture 8" descr="A000005">
            <a:extLst>
              <a:ext uri="{FF2B5EF4-FFF2-40B4-BE49-F238E27FC236}">
                <a16:creationId xmlns:a16="http://schemas.microsoft.com/office/drawing/2014/main" id="{F48B4615-7B0B-7A8A-D9E6-37A1A5461C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4" b="14161"/>
          <a:stretch/>
        </p:blipFill>
        <p:spPr bwMode="auto">
          <a:xfrm>
            <a:off x="685610" y="1242505"/>
            <a:ext cx="1252864" cy="914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F4396C95-668B-E9DA-F56D-FC5916949462}"/>
              </a:ext>
            </a:extLst>
          </p:cNvPr>
          <p:cNvPicPr>
            <a:picLocks noChangeAspect="1"/>
          </p:cNvPicPr>
          <p:nvPr/>
        </p:nvPicPr>
        <p:blipFill>
          <a:blip r:embed="rId3"/>
          <a:srcRect l="37267" t="67150" r="32604" b="15926"/>
          <a:stretch/>
        </p:blipFill>
        <p:spPr>
          <a:xfrm>
            <a:off x="5268494" y="1259541"/>
            <a:ext cx="1628884" cy="914400"/>
          </a:xfrm>
          <a:prstGeom prst="rect">
            <a:avLst/>
          </a:prstGeom>
        </p:spPr>
      </p:pic>
      <p:pic>
        <p:nvPicPr>
          <p:cNvPr id="54" name="Picture 53">
            <a:extLst>
              <a:ext uri="{FF2B5EF4-FFF2-40B4-BE49-F238E27FC236}">
                <a16:creationId xmlns:a16="http://schemas.microsoft.com/office/drawing/2014/main" id="{497A405F-D374-CED4-2119-B28962BF5E96}"/>
              </a:ext>
            </a:extLst>
          </p:cNvPr>
          <p:cNvPicPr>
            <a:picLocks noChangeAspect="1"/>
          </p:cNvPicPr>
          <p:nvPr/>
        </p:nvPicPr>
        <p:blipFill>
          <a:blip r:embed="rId4"/>
          <a:srcRect l="44473" t="43926" r="28522" b="35573"/>
          <a:stretch/>
        </p:blipFill>
        <p:spPr>
          <a:xfrm>
            <a:off x="5364551" y="2677605"/>
            <a:ext cx="1172881" cy="914400"/>
          </a:xfrm>
          <a:prstGeom prst="rect">
            <a:avLst/>
          </a:prstGeom>
        </p:spPr>
      </p:pic>
      <p:pic>
        <p:nvPicPr>
          <p:cNvPr id="2066" name="Picture 18">
            <a:extLst>
              <a:ext uri="{FF2B5EF4-FFF2-40B4-BE49-F238E27FC236}">
                <a16:creationId xmlns:a16="http://schemas.microsoft.com/office/drawing/2014/main" id="{B4AE33AE-7729-A772-7B5D-E5B84C064B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84" r="38616"/>
          <a:stretch/>
        </p:blipFill>
        <p:spPr bwMode="auto">
          <a:xfrm rot="5400000">
            <a:off x="8068824" y="2270543"/>
            <a:ext cx="914400" cy="1728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46CFF7F-2AAD-0C2D-5363-6C2CAB6C9E82}"/>
              </a:ext>
            </a:extLst>
          </p:cNvPr>
          <p:cNvSpPr txBox="1"/>
          <p:nvPr/>
        </p:nvSpPr>
        <p:spPr>
          <a:xfrm>
            <a:off x="7139712" y="868085"/>
            <a:ext cx="2377440"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Actuator × 1</a:t>
            </a:r>
          </a:p>
        </p:txBody>
      </p:sp>
      <p:pic>
        <p:nvPicPr>
          <p:cNvPr id="6" name="Picture 5">
            <a:extLst>
              <a:ext uri="{FF2B5EF4-FFF2-40B4-BE49-F238E27FC236}">
                <a16:creationId xmlns:a16="http://schemas.microsoft.com/office/drawing/2014/main" id="{A7E53343-2D2B-E953-B136-E5D4E0CBDA7F}"/>
              </a:ext>
            </a:extLst>
          </p:cNvPr>
          <p:cNvPicPr>
            <a:picLocks noChangeAspect="1"/>
          </p:cNvPicPr>
          <p:nvPr/>
        </p:nvPicPr>
        <p:blipFill>
          <a:blip r:embed="rId6"/>
          <a:srcRect l="14802" t="14775" r="12410" b="18392"/>
          <a:stretch/>
        </p:blipFill>
        <p:spPr>
          <a:xfrm>
            <a:off x="7465484" y="1237417"/>
            <a:ext cx="1963378" cy="914400"/>
          </a:xfrm>
          <a:prstGeom prst="rect">
            <a:avLst/>
          </a:prstGeom>
        </p:spPr>
      </p:pic>
      <p:sp>
        <p:nvSpPr>
          <p:cNvPr id="8" name="TextBox 7">
            <a:extLst>
              <a:ext uri="{FF2B5EF4-FFF2-40B4-BE49-F238E27FC236}">
                <a16:creationId xmlns:a16="http://schemas.microsoft.com/office/drawing/2014/main" id="{75A3A487-F96C-172A-FFF9-7B0E9FEB1AE5}"/>
              </a:ext>
            </a:extLst>
          </p:cNvPr>
          <p:cNvSpPr txBox="1"/>
          <p:nvPr/>
        </p:nvSpPr>
        <p:spPr>
          <a:xfrm>
            <a:off x="-5737" y="2173345"/>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Voltage regulator × 1</a:t>
            </a:r>
          </a:p>
        </p:txBody>
      </p:sp>
      <p:sp>
        <p:nvSpPr>
          <p:cNvPr id="9" name="TextBox 8">
            <a:extLst>
              <a:ext uri="{FF2B5EF4-FFF2-40B4-BE49-F238E27FC236}">
                <a16:creationId xmlns:a16="http://schemas.microsoft.com/office/drawing/2014/main" id="{3D5C20FC-BF7C-96AB-CCD9-7E56B734E732}"/>
              </a:ext>
            </a:extLst>
          </p:cNvPr>
          <p:cNvSpPr txBox="1"/>
          <p:nvPr/>
        </p:nvSpPr>
        <p:spPr>
          <a:xfrm>
            <a:off x="2371703" y="2173345"/>
            <a:ext cx="2377440" cy="369332"/>
          </a:xfrm>
          <a:prstGeom prst="rect">
            <a:avLst/>
          </a:prstGeom>
          <a:noFill/>
          <a:ln>
            <a:noFill/>
          </a:ln>
        </p:spPr>
        <p:txBody>
          <a:bodyPr wrap="square">
            <a:spAutoFit/>
          </a:bodyPr>
          <a:lstStyle/>
          <a:p>
            <a:pPr algn="ctr"/>
            <a:r>
              <a:rPr lang="en-US" dirty="0">
                <a:latin typeface="Arial" panose="020B0604020202020204" pitchFamily="34" charset="0"/>
                <a:cs typeface="Arial" panose="020B0604020202020204" pitchFamily="34" charset="0"/>
              </a:rPr>
              <a:t>Battery × 1</a:t>
            </a:r>
          </a:p>
        </p:txBody>
      </p:sp>
      <p:pic>
        <p:nvPicPr>
          <p:cNvPr id="10" name="Picture 9">
            <a:extLst>
              <a:ext uri="{FF2B5EF4-FFF2-40B4-BE49-F238E27FC236}">
                <a16:creationId xmlns:a16="http://schemas.microsoft.com/office/drawing/2014/main" id="{13F1F6A8-04AC-3BBB-F81C-D7F3237FC3C3}"/>
              </a:ext>
            </a:extLst>
          </p:cNvPr>
          <p:cNvPicPr>
            <a:picLocks noChangeAspect="1"/>
          </p:cNvPicPr>
          <p:nvPr/>
        </p:nvPicPr>
        <p:blipFill>
          <a:blip r:embed="rId7"/>
          <a:srcRect t="11309" b="16324"/>
          <a:stretch/>
        </p:blipFill>
        <p:spPr>
          <a:xfrm>
            <a:off x="258967" y="2512327"/>
            <a:ext cx="2055209" cy="914400"/>
          </a:xfrm>
          <a:prstGeom prst="rect">
            <a:avLst/>
          </a:prstGeom>
        </p:spPr>
      </p:pic>
      <p:pic>
        <p:nvPicPr>
          <p:cNvPr id="15" name="Picture 22">
            <a:extLst>
              <a:ext uri="{FF2B5EF4-FFF2-40B4-BE49-F238E27FC236}">
                <a16:creationId xmlns:a16="http://schemas.microsoft.com/office/drawing/2014/main" id="{AF9FAF6F-15E4-BDDD-98F2-197DF17726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9230" y="2504365"/>
            <a:ext cx="118491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8B8E1432-1BB9-AE7F-E1C1-4CFA540D68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9495" t="18333" b="48281"/>
          <a:stretch/>
        </p:blipFill>
        <p:spPr bwMode="auto">
          <a:xfrm rot="16200000" flipV="1">
            <a:off x="4095271" y="2381241"/>
            <a:ext cx="365198" cy="11606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9558B61-91F6-860A-F84A-A7F924AC5B40}"/>
              </a:ext>
            </a:extLst>
          </p:cNvPr>
          <p:cNvSpPr txBox="1"/>
          <p:nvPr/>
        </p:nvSpPr>
        <p:spPr>
          <a:xfrm>
            <a:off x="9846115" y="1243971"/>
            <a:ext cx="2139307"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(Auger version)</a:t>
            </a:r>
            <a:endParaRPr lang="en-US" dirty="0"/>
          </a:p>
        </p:txBody>
      </p:sp>
      <p:sp>
        <p:nvSpPr>
          <p:cNvPr id="31" name="TextBox 30">
            <a:extLst>
              <a:ext uri="{FF2B5EF4-FFF2-40B4-BE49-F238E27FC236}">
                <a16:creationId xmlns:a16="http://schemas.microsoft.com/office/drawing/2014/main" id="{05180024-82F1-A45F-D4AD-322B9ED903B0}"/>
              </a:ext>
            </a:extLst>
          </p:cNvPr>
          <p:cNvSpPr txBox="1"/>
          <p:nvPr/>
        </p:nvSpPr>
        <p:spPr>
          <a:xfrm>
            <a:off x="9846115" y="2837821"/>
            <a:ext cx="2139307"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(Linear actuator  version)</a:t>
            </a:r>
            <a:endParaRPr lang="en-US" dirty="0"/>
          </a:p>
        </p:txBody>
      </p:sp>
      <p:sp>
        <p:nvSpPr>
          <p:cNvPr id="36" name="Rectangle 35">
            <a:extLst>
              <a:ext uri="{FF2B5EF4-FFF2-40B4-BE49-F238E27FC236}">
                <a16:creationId xmlns:a16="http://schemas.microsoft.com/office/drawing/2014/main" id="{AE34DDC6-6DF4-6B9F-9F06-2D94D9376EAA}"/>
              </a:ext>
            </a:extLst>
          </p:cNvPr>
          <p:cNvSpPr/>
          <p:nvPr/>
        </p:nvSpPr>
        <p:spPr>
          <a:xfrm>
            <a:off x="5213350" y="868085"/>
            <a:ext cx="6489700" cy="14039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9860AFC-CBFF-0AE6-5F25-8E49CE9ED534}"/>
              </a:ext>
            </a:extLst>
          </p:cNvPr>
          <p:cNvSpPr/>
          <p:nvPr/>
        </p:nvSpPr>
        <p:spPr>
          <a:xfrm>
            <a:off x="5213350" y="2272061"/>
            <a:ext cx="6489700" cy="14039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1461871-A873-79F1-43CC-D1FE9FF35246}"/>
              </a:ext>
            </a:extLst>
          </p:cNvPr>
          <p:cNvSpPr txBox="1"/>
          <p:nvPr/>
        </p:nvSpPr>
        <p:spPr>
          <a:xfrm>
            <a:off x="6881980" y="2080841"/>
            <a:ext cx="522378" cy="369332"/>
          </a:xfrm>
          <a:prstGeom prst="rect">
            <a:avLst/>
          </a:prstGeom>
          <a:solidFill>
            <a:schemeClr val="bg1"/>
          </a:solidFill>
          <a:ln>
            <a:noFill/>
          </a:ln>
        </p:spPr>
        <p:txBody>
          <a:bodyPr wrap="square" rtlCol="0">
            <a:spAutoFit/>
          </a:bodyPr>
          <a:lstStyle/>
          <a:p>
            <a:pPr algn="ctr"/>
            <a:r>
              <a:rPr lang="en-US" dirty="0">
                <a:latin typeface="Arial" panose="020B0604020202020204" pitchFamily="34" charset="0"/>
                <a:cs typeface="Arial" panose="020B0604020202020204" pitchFamily="34" charset="0"/>
              </a:rPr>
              <a:t>or</a:t>
            </a:r>
          </a:p>
        </p:txBody>
      </p:sp>
      <p:pic>
        <p:nvPicPr>
          <p:cNvPr id="3" name="Picture 2">
            <a:extLst>
              <a:ext uri="{FF2B5EF4-FFF2-40B4-BE49-F238E27FC236}">
                <a16:creationId xmlns:a16="http://schemas.microsoft.com/office/drawing/2014/main" id="{4B7B0D0A-E54A-0EDF-D4A1-5B47971B0A30}"/>
              </a:ext>
            </a:extLst>
          </p:cNvPr>
          <p:cNvPicPr>
            <a:picLocks noChangeAspect="1"/>
          </p:cNvPicPr>
          <p:nvPr/>
        </p:nvPicPr>
        <p:blipFill>
          <a:blip r:embed="rId10"/>
          <a:stretch>
            <a:fillRect/>
          </a:stretch>
        </p:blipFill>
        <p:spPr>
          <a:xfrm>
            <a:off x="3679011" y="1257461"/>
            <a:ext cx="1223340" cy="914400"/>
          </a:xfrm>
          <a:prstGeom prst="rect">
            <a:avLst/>
          </a:prstGeom>
          <a:ln>
            <a:noFill/>
          </a:ln>
        </p:spPr>
      </p:pic>
      <p:pic>
        <p:nvPicPr>
          <p:cNvPr id="4" name="Picture 2" descr="XBee S2C Module Pinout, Features &amp; Datasheet">
            <a:extLst>
              <a:ext uri="{FF2B5EF4-FFF2-40B4-BE49-F238E27FC236}">
                <a16:creationId xmlns:a16="http://schemas.microsoft.com/office/drawing/2014/main" id="{141298C1-66F4-2219-A59D-EBAD08336FF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3545" t="16317" r="16533" b="9363"/>
          <a:stretch/>
        </p:blipFill>
        <p:spPr bwMode="auto">
          <a:xfrm>
            <a:off x="2603406" y="1251253"/>
            <a:ext cx="1063332" cy="9144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9F61-B01D-091C-243D-EB4C1C4B4FC5}"/>
              </a:ext>
            </a:extLst>
          </p:cNvPr>
          <p:cNvSpPr>
            <a:spLocks noGrp="1"/>
          </p:cNvSpPr>
          <p:nvPr>
            <p:ph type="title"/>
          </p:nvPr>
        </p:nvSpPr>
        <p:spPr/>
        <p:txBody>
          <a:bodyPr/>
          <a:lstStyle/>
          <a:p>
            <a:r>
              <a:rPr lang="en-US" dirty="0"/>
              <a:t>Purchase log</a:t>
            </a:r>
          </a:p>
        </p:txBody>
      </p:sp>
      <p:graphicFrame>
        <p:nvGraphicFramePr>
          <p:cNvPr id="4" name="Table 3">
            <a:extLst>
              <a:ext uri="{FF2B5EF4-FFF2-40B4-BE49-F238E27FC236}">
                <a16:creationId xmlns:a16="http://schemas.microsoft.com/office/drawing/2014/main" id="{3693A2DE-8EBA-1C9F-36E8-1EF27F3D2B78}"/>
              </a:ext>
            </a:extLst>
          </p:cNvPr>
          <p:cNvGraphicFramePr>
            <a:graphicFrameLocks noGrp="1"/>
          </p:cNvGraphicFramePr>
          <p:nvPr>
            <p:extLst>
              <p:ext uri="{D42A27DB-BD31-4B8C-83A1-F6EECF244321}">
                <p14:modId xmlns:p14="http://schemas.microsoft.com/office/powerpoint/2010/main" val="4226026431"/>
              </p:ext>
            </p:extLst>
          </p:nvPr>
        </p:nvGraphicFramePr>
        <p:xfrm>
          <a:off x="0" y="550007"/>
          <a:ext cx="12192000" cy="65125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314890790"/>
                    </a:ext>
                  </a:extLst>
                </a:gridCol>
                <a:gridCol w="850900">
                  <a:extLst>
                    <a:ext uri="{9D8B030D-6E8A-4147-A177-3AD203B41FA5}">
                      <a16:colId xmlns:a16="http://schemas.microsoft.com/office/drawing/2014/main" val="2756876094"/>
                    </a:ext>
                  </a:extLst>
                </a:gridCol>
                <a:gridCol w="8204200">
                  <a:extLst>
                    <a:ext uri="{9D8B030D-6E8A-4147-A177-3AD203B41FA5}">
                      <a16:colId xmlns:a16="http://schemas.microsoft.com/office/drawing/2014/main" val="2903589757"/>
                    </a:ext>
                  </a:extLst>
                </a:gridCol>
              </a:tblGrid>
              <a:tr h="370840">
                <a:tc>
                  <a:txBody>
                    <a:bodyPr/>
                    <a:lstStyle/>
                    <a:p>
                      <a:r>
                        <a:rPr lang="en-US" sz="1600" b="1" dirty="0">
                          <a:solidFill>
                            <a:schemeClr val="tx1"/>
                          </a:solidFill>
                          <a:latin typeface="Arial" panose="020B0604020202020204" pitchFamily="34" charset="0"/>
                          <a:cs typeface="Arial" panose="020B0604020202020204" pitchFamily="34" charset="0"/>
                        </a:rPr>
                        <a:t>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chemeClr val="tx1"/>
                          </a:solidFill>
                          <a:latin typeface="Arial" panose="020B0604020202020204" pitchFamily="34" charset="0"/>
                          <a:cs typeface="Arial" panose="020B0604020202020204" pitchFamily="34" charset="0"/>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chemeClr val="tx1"/>
                          </a:solidFill>
                          <a:latin typeface="Arial" panose="020B0604020202020204" pitchFamily="34" charset="0"/>
                          <a:cs typeface="Arial" panose="020B0604020202020204" pitchFamily="34" charset="0"/>
                        </a:rPr>
                        <a:t>Note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261437"/>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Arduino nano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2"/>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520139"/>
                  </a:ext>
                </a:extLst>
              </a:tr>
              <a:tr h="370840">
                <a:tc>
                  <a:txBody>
                    <a:bodyPr/>
                    <a:lstStyle/>
                    <a:p>
                      <a:r>
                        <a:rPr lang="en-US" sz="1600" b="0" dirty="0" err="1">
                          <a:solidFill>
                            <a:schemeClr val="tx1"/>
                          </a:solidFill>
                          <a:latin typeface="Arial" panose="020B0604020202020204" pitchFamily="34" charset="0"/>
                          <a:cs typeface="Arial" panose="020B0604020202020204" pitchFamily="34" charset="0"/>
                        </a:rPr>
                        <a:t>XBee</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hlinkClick r:id="rId3"/>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Should all have the same </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series</a:t>
                      </a:r>
                      <a:r>
                        <a:rPr lang="en-US" sz="1600" b="0" dirty="0">
                          <a:solidFill>
                            <a:schemeClr val="tx1"/>
                          </a:solidFill>
                          <a:latin typeface="Arial" panose="020B0604020202020204" pitchFamily="34" charset="0"/>
                          <a:cs typeface="Arial" panose="020B0604020202020204" pitchFamily="34" charset="0"/>
                        </a:rPr>
                        <a:t> (e.g., S2C). </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Should try other series for long-distance communication.</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2783725"/>
                  </a:ext>
                </a:extLst>
              </a:tr>
              <a:tr h="370840">
                <a:tc>
                  <a:txBody>
                    <a:bodyPr/>
                    <a:lstStyle/>
                    <a:p>
                      <a:r>
                        <a:rPr lang="en-US" sz="1600" b="0" dirty="0" err="1">
                          <a:solidFill>
                            <a:schemeClr val="tx1"/>
                          </a:solidFill>
                          <a:latin typeface="Arial" panose="020B0604020202020204" pitchFamily="34" charset="0"/>
                          <a:cs typeface="Arial" panose="020B0604020202020204" pitchFamily="34" charset="0"/>
                        </a:rPr>
                        <a:t>XBee</a:t>
                      </a:r>
                      <a:r>
                        <a:rPr lang="en-US" sz="1600" b="0" dirty="0">
                          <a:solidFill>
                            <a:schemeClr val="tx1"/>
                          </a:solidFill>
                          <a:latin typeface="Arial" panose="020B0604020202020204" pitchFamily="34" charset="0"/>
                          <a:cs typeface="Arial" panose="020B0604020202020204" pitchFamily="34" charset="0"/>
                        </a:rPr>
                        <a:t> adapter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hlinkClick r:id="rId4"/>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Better to have both USB and Serial 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0177227"/>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Voltage regulator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5"/>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8661246"/>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Battery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313700"/>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DC power cable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hlinkClick r:id="rId6"/>
                        </a:rPr>
                        <a:t>Link </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9918382"/>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Liquid crystal displayer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hlinkClick r:id="rId7"/>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Should be 20 × 4, should have I2C adapter (a small circuit at the 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92818"/>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Rotary encoder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8"/>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5481606"/>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Keypad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9"/>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Should be 4 ×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981911"/>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Distance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10"/>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Should try RCWL-1670 as a cheap replacement</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273610"/>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Speaker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11"/>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9388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dk1"/>
                          </a:solidFill>
                          <a:effectLst/>
                          <a:latin typeface="Arial" panose="020B0604020202020204" pitchFamily="34" charset="0"/>
                          <a:ea typeface="+mn-ea"/>
                          <a:cs typeface="Arial" panose="020B0604020202020204" pitchFamily="34" charset="0"/>
                        </a:rPr>
                        <a:t>DFPlayer</a:t>
                      </a:r>
                      <a:r>
                        <a:rPr lang="en-US" sz="1600" b="0" i="0" kern="1200" dirty="0">
                          <a:solidFill>
                            <a:schemeClr val="dk1"/>
                          </a:solidFill>
                          <a:effectLst/>
                          <a:latin typeface="Arial" panose="020B0604020202020204" pitchFamily="34" charset="0"/>
                          <a:ea typeface="+mn-ea"/>
                          <a:cs typeface="Arial" panose="020B0604020202020204" pitchFamily="34" charset="0"/>
                        </a:rPr>
                        <a:t> </a:t>
                      </a:r>
                      <a:r>
                        <a:rPr lang="en-US" sz="1600" b="0" dirty="0">
                          <a:solidFill>
                            <a:schemeClr val="tx1"/>
                          </a:solidFill>
                          <a:latin typeface="Arial" panose="020B0604020202020204" pitchFamily="34" charset="0"/>
                          <a:cs typeface="Arial" panose="020B0604020202020204" pitchFamily="34" charset="0"/>
                        </a:rPr>
                        <a:t>MP3 </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MP3-TF-16P</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12"/>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4683709"/>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SD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321748"/>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Relay (1 channel)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13"/>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Identify whether the relay is high or low level trigger. Adjust code accordingly.</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5405296"/>
                  </a:ext>
                </a:extLst>
              </a:tr>
              <a:tr h="370840">
                <a:tc>
                  <a:txBody>
                    <a:bodyPr/>
                    <a:lstStyle/>
                    <a:p>
                      <a:r>
                        <a:rPr lang="en-US" sz="1600" b="0" dirty="0">
                          <a:solidFill>
                            <a:schemeClr val="tx1"/>
                          </a:solidFill>
                          <a:latin typeface="Arial" panose="020B0604020202020204" pitchFamily="34" charset="0"/>
                          <a:cs typeface="Arial" panose="020B0604020202020204" pitchFamily="34" charset="0"/>
                        </a:rPr>
                        <a:t>Relay (2 channel)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hlinkClick r:id="rId14"/>
                        </a:rPr>
                        <a:t>Link</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5301003"/>
                  </a:ext>
                </a:extLst>
              </a:tr>
              <a:tr h="370840">
                <a:tc>
                  <a:txBody>
                    <a:bodyPr/>
                    <a:lstStyle/>
                    <a:p>
                      <a:r>
                        <a:rPr lang="en-US" sz="1600" dirty="0">
                          <a:latin typeface="Arial" panose="020B0604020202020204" pitchFamily="34" charset="0"/>
                          <a:cs typeface="Arial" panose="020B0604020202020204" pitchFamily="34" charset="0"/>
                        </a:rPr>
                        <a:t>Resistor 100 </a:t>
                      </a:r>
                      <a:r>
                        <a:rPr lang="el-GR" sz="1600" dirty="0">
                          <a:latin typeface="Arial" panose="020B0604020202020204" pitchFamily="34" charset="0"/>
                          <a:cs typeface="Arial" panose="020B0604020202020204" pitchFamily="34" charset="0"/>
                        </a:rPr>
                        <a:t>Ω</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Arial" panose="020B0604020202020204" pitchFamily="34" charset="0"/>
                          <a:cs typeface="Arial" panose="020B0604020202020204" pitchFamily="34" charset="0"/>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3506780"/>
                  </a:ext>
                </a:extLst>
              </a:tr>
            </a:tbl>
          </a:graphicData>
        </a:graphic>
      </p:graphicFrame>
    </p:spTree>
    <p:extLst>
      <p:ext uri="{BB962C8B-B14F-4D97-AF65-F5344CB8AC3E}">
        <p14:creationId xmlns:p14="http://schemas.microsoft.com/office/powerpoint/2010/main" val="131802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EAE1-E25C-80F6-3B4E-0630190043EA}"/>
              </a:ext>
            </a:extLst>
          </p:cNvPr>
          <p:cNvSpPr>
            <a:spLocks noGrp="1"/>
          </p:cNvSpPr>
          <p:nvPr>
            <p:ph type="title"/>
          </p:nvPr>
        </p:nvSpPr>
        <p:spPr/>
        <p:txBody>
          <a:bodyPr/>
          <a:lstStyle/>
          <a:p>
            <a:r>
              <a:rPr lang="en-US" dirty="0"/>
              <a:t>Hardware Preparation – </a:t>
            </a:r>
            <a:r>
              <a:rPr lang="en-US" dirty="0">
                <a:latin typeface="Arial" panose="020B0604020202020204" pitchFamily="34" charset="0"/>
                <a:cs typeface="Arial" panose="020B0604020202020204" pitchFamily="34" charset="0"/>
              </a:rPr>
              <a:t>Voltage Regulator </a:t>
            </a:r>
            <a:endParaRPr lang="en-US" dirty="0"/>
          </a:p>
        </p:txBody>
      </p:sp>
      <p:sp>
        <p:nvSpPr>
          <p:cNvPr id="4" name="Text Placeholder 2">
            <a:extLst>
              <a:ext uri="{FF2B5EF4-FFF2-40B4-BE49-F238E27FC236}">
                <a16:creationId xmlns:a16="http://schemas.microsoft.com/office/drawing/2014/main" id="{82FC7620-F6D7-2CBA-8E2A-02041328C246}"/>
              </a:ext>
            </a:extLst>
          </p:cNvPr>
          <p:cNvSpPr>
            <a:spLocks noGrp="1"/>
          </p:cNvSpPr>
          <p:nvPr>
            <p:ph type="body" sz="quarter" idx="10"/>
          </p:nvPr>
        </p:nvSpPr>
        <p:spPr>
          <a:xfrm>
            <a:off x="0" y="613506"/>
            <a:ext cx="12192000" cy="6244493"/>
          </a:xfrm>
        </p:spPr>
        <p:txBody>
          <a:bodyPr/>
          <a:lstStyle/>
          <a:p>
            <a:r>
              <a:rPr lang="en-US" dirty="0"/>
              <a:t>Do these for all voltage regulators before assembling the hardware.</a:t>
            </a:r>
          </a:p>
          <a:p>
            <a:r>
              <a:rPr lang="en-US" dirty="0"/>
              <a:t>Tune the resistor (yellow arrow) so that the output voltage is 5 volts.</a:t>
            </a:r>
          </a:p>
          <a:p>
            <a:endParaRPr lang="en-US" dirty="0"/>
          </a:p>
          <a:p>
            <a:endParaRPr lang="en-US" dirty="0"/>
          </a:p>
          <a:p>
            <a:endParaRPr lang="en-US" dirty="0"/>
          </a:p>
        </p:txBody>
      </p:sp>
      <p:grpSp>
        <p:nvGrpSpPr>
          <p:cNvPr id="25" name="Group 24">
            <a:extLst>
              <a:ext uri="{FF2B5EF4-FFF2-40B4-BE49-F238E27FC236}">
                <a16:creationId xmlns:a16="http://schemas.microsoft.com/office/drawing/2014/main" id="{AC477C7A-8995-8BFC-C45A-FC494A7D8865}"/>
              </a:ext>
            </a:extLst>
          </p:cNvPr>
          <p:cNvGrpSpPr/>
          <p:nvPr/>
        </p:nvGrpSpPr>
        <p:grpSpPr>
          <a:xfrm>
            <a:off x="467631" y="1572240"/>
            <a:ext cx="6769701" cy="4803160"/>
            <a:chOff x="1191531" y="-290493"/>
            <a:chExt cx="6769701" cy="4803160"/>
          </a:xfrm>
        </p:grpSpPr>
        <p:pic>
          <p:nvPicPr>
            <p:cNvPr id="24" name="Picture 22">
              <a:extLst>
                <a:ext uri="{FF2B5EF4-FFF2-40B4-BE49-F238E27FC236}">
                  <a16:creationId xmlns:a16="http://schemas.microsoft.com/office/drawing/2014/main" id="{2A481022-2309-977F-5089-9C8ED0431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900000">
              <a:off x="1191531" y="3033263"/>
              <a:ext cx="1917062" cy="14794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460E6E3-D8AA-22AE-17A8-3F178C2B10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188" b="50680" l="51613" r="67613">
                          <a14:foregroundMark x1="66065" y1="22006" x2="63355" y2="41230"/>
                          <a14:foregroundMark x1="63355" y1="41230" x2="55290" y2="48608"/>
                          <a14:foregroundMark x1="55290" y1="48608" x2="52194" y2="48414"/>
                          <a14:foregroundMark x1="52452" y1="48867" x2="64323" y2="49320"/>
                          <a14:foregroundMark x1="58710" y1="49579" x2="59613" y2="49515"/>
                          <a14:foregroundMark x1="58065" y1="50744" x2="59935" y2="49450"/>
                          <a14:foregroundMark x1="57419" y1="50227" x2="55806" y2="47573"/>
                          <a14:foregroundMark x1="63032" y1="47184" x2="64839" y2="45955"/>
                          <a14:foregroundMark x1="63226" y1="42330" x2="65226" y2="34304"/>
                          <a14:foregroundMark x1="65484" y1="37217" x2="66258" y2="23430"/>
                          <a14:foregroundMark x1="66258" y1="23430" x2="66387" y2="23042"/>
                          <a14:foregroundMark x1="65419" y1="34498" x2="67419" y2="22395"/>
                          <a14:foregroundMark x1="67419" y1="22395" x2="66129" y2="21100"/>
                          <a14:foregroundMark x1="53871" y1="19935" x2="67161" y2="21036"/>
                          <a14:foregroundMark x1="57871" y1="19676" x2="62194" y2="21618"/>
                          <a14:foregroundMark x1="57613" y1="22136" x2="62710" y2="23883"/>
                          <a14:foregroundMark x1="57419" y1="22136" x2="61806" y2="21683"/>
                          <a14:foregroundMark x1="57806" y1="19029" x2="61742" y2="21942"/>
                          <a14:foregroundMark x1="59097" y1="18900" x2="62000" y2="21359"/>
                          <a14:foregroundMark x1="59226" y1="19094" x2="62452" y2="20518"/>
                          <a14:foregroundMark x1="59935" y1="18641" x2="62194" y2="20971"/>
                          <a14:foregroundMark x1="60000" y1="18252" x2="62581" y2="20906"/>
                          <a14:foregroundMark x1="61161" y1="18576" x2="62516" y2="21683"/>
                          <a14:foregroundMark x1="63548" y1="20647" x2="66968" y2="20841"/>
                          <a14:foregroundMark x1="64258" y1="21100" x2="67613" y2="20647"/>
                          <a14:foregroundMark x1="59742" y1="20841" x2="62065" y2="19353"/>
                          <a14:foregroundMark x1="58903" y1="20194" x2="62258" y2="18641"/>
                          <a14:foregroundMark x1="53355" y1="42136" x2="53484" y2="46537"/>
                        </a14:backgroundRemoval>
                      </a14:imgEffect>
                    </a14:imgLayer>
                  </a14:imgProps>
                </a:ext>
              </a:extLst>
            </a:blip>
            <a:srcRect l="49725" t="17676" r="30434" b="47619"/>
            <a:stretch/>
          </p:blipFill>
          <p:spPr>
            <a:xfrm rot="15929136">
              <a:off x="4915013" y="2484916"/>
              <a:ext cx="1120477" cy="1953586"/>
            </a:xfrm>
            <a:prstGeom prst="rect">
              <a:avLst/>
            </a:prstGeom>
          </p:spPr>
        </p:pic>
        <p:pic>
          <p:nvPicPr>
            <p:cNvPr id="5" name="Picture 12">
              <a:extLst>
                <a:ext uri="{FF2B5EF4-FFF2-40B4-BE49-F238E27FC236}">
                  <a16:creationId xmlns:a16="http://schemas.microsoft.com/office/drawing/2014/main" id="{C15EB200-83CC-7FD3-63B0-4B9FF9EB8E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95" t="18333" b="48281"/>
            <a:stretch/>
          </p:blipFill>
          <p:spPr bwMode="auto">
            <a:xfrm rot="16200000" flipV="1">
              <a:off x="3547323" y="2881385"/>
              <a:ext cx="365198" cy="11606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C7EFA6AD-D353-1115-E995-38980A81DA3F}"/>
                </a:ext>
              </a:extLst>
            </p:cNvPr>
            <p:cNvCxnSpPr>
              <a:cxnSpLocks/>
            </p:cNvCxnSpPr>
            <p:nvPr/>
          </p:nvCxnSpPr>
          <p:spPr>
            <a:xfrm>
              <a:off x="4298960" y="3134950"/>
              <a:ext cx="0" cy="302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56F8A19-8512-283C-820E-F3C86CDA1B23}"/>
                </a:ext>
              </a:extLst>
            </p:cNvPr>
            <p:cNvCxnSpPr>
              <a:cxnSpLocks/>
            </p:cNvCxnSpPr>
            <p:nvPr/>
          </p:nvCxnSpPr>
          <p:spPr>
            <a:xfrm flipH="1">
              <a:off x="4298960" y="3146063"/>
              <a:ext cx="3762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CAB5D69-966F-320A-C1D7-86ABD769299F}"/>
                </a:ext>
              </a:extLst>
            </p:cNvPr>
            <p:cNvCxnSpPr>
              <a:cxnSpLocks/>
            </p:cNvCxnSpPr>
            <p:nvPr/>
          </p:nvCxnSpPr>
          <p:spPr>
            <a:xfrm>
              <a:off x="4295785" y="3473088"/>
              <a:ext cx="0" cy="3794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5A7EC73-60EB-37B3-0D14-9CC1C5D1FAAD}"/>
                </a:ext>
              </a:extLst>
            </p:cNvPr>
            <p:cNvCxnSpPr>
              <a:cxnSpLocks/>
            </p:cNvCxnSpPr>
            <p:nvPr/>
          </p:nvCxnSpPr>
          <p:spPr>
            <a:xfrm flipH="1">
              <a:off x="4298960" y="3838214"/>
              <a:ext cx="3762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A667708-1DA1-F72A-BDF7-B32D270A3A5C}"/>
                </a:ext>
              </a:extLst>
            </p:cNvPr>
            <p:cNvCxnSpPr>
              <a:cxnSpLocks/>
            </p:cNvCxnSpPr>
            <p:nvPr/>
          </p:nvCxnSpPr>
          <p:spPr>
            <a:xfrm>
              <a:off x="6231468" y="3134950"/>
              <a:ext cx="13487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098" name="Picture 2">
              <a:extLst>
                <a:ext uri="{FF2B5EF4-FFF2-40B4-BE49-F238E27FC236}">
                  <a16:creationId xmlns:a16="http://schemas.microsoft.com/office/drawing/2014/main" id="{EABF8794-87E2-8F45-251E-594D20C98F7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533" b="90267" l="9812" r="89875">
                          <a14:foregroundMark x1="23069" y1="87133" x2="53340" y2="90267"/>
                          <a14:foregroundMark x1="53340" y1="90267" x2="73591" y2="86400"/>
                          <a14:foregroundMark x1="21294" y1="12267" x2="68789" y2="9533"/>
                          <a14:foregroundMark x1="68789" y1="9533" x2="80480" y2="11867"/>
                        </a14:backgroundRemoval>
                      </a14:imgEffect>
                    </a14:imgLayer>
                  </a14:imgProps>
                </a:ext>
                <a:ext uri="{28A0092B-C50C-407E-A947-70E740481C1C}">
                  <a14:useLocalDpi xmlns:a14="http://schemas.microsoft.com/office/drawing/2010/main" val="0"/>
                </a:ext>
              </a:extLst>
            </a:blip>
            <a:srcRect l="17244" t="7339" r="16114" b="8314"/>
            <a:stretch/>
          </p:blipFill>
          <p:spPr bwMode="auto">
            <a:xfrm>
              <a:off x="6289911" y="-290493"/>
              <a:ext cx="1671321" cy="33121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61A8E654-59AB-3ACA-64AE-A0C9871C1723}"/>
                </a:ext>
              </a:extLst>
            </p:cNvPr>
            <p:cNvCxnSpPr>
              <a:cxnSpLocks/>
            </p:cNvCxnSpPr>
            <p:nvPr/>
          </p:nvCxnSpPr>
          <p:spPr>
            <a:xfrm>
              <a:off x="6231468" y="3852500"/>
              <a:ext cx="10134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66E783-7482-BF9E-E984-43937EBB3AF4}"/>
                </a:ext>
              </a:extLst>
            </p:cNvPr>
            <p:cNvCxnSpPr/>
            <p:nvPr/>
          </p:nvCxnSpPr>
          <p:spPr>
            <a:xfrm>
              <a:off x="7244927" y="2507826"/>
              <a:ext cx="0" cy="1344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76E848E-18F3-B1F5-6C66-A3E0EC816A70}"/>
                </a:ext>
              </a:extLst>
            </p:cNvPr>
            <p:cNvCxnSpPr>
              <a:cxnSpLocks/>
            </p:cNvCxnSpPr>
            <p:nvPr/>
          </p:nvCxnSpPr>
          <p:spPr>
            <a:xfrm>
              <a:off x="7580207" y="2507826"/>
              <a:ext cx="0" cy="6271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A6E0ECD9-6C31-FC81-9E1F-FE6ED0336FC3}"/>
                </a:ext>
              </a:extLst>
            </p:cNvPr>
            <p:cNvSpPr/>
            <p:nvPr/>
          </p:nvSpPr>
          <p:spPr>
            <a:xfrm>
              <a:off x="6637587" y="1305982"/>
              <a:ext cx="259782" cy="25978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8DA82E9C-9950-451E-528A-6CC581E23A09}"/>
                </a:ext>
              </a:extLst>
            </p:cNvPr>
            <p:cNvSpPr/>
            <p:nvPr/>
          </p:nvSpPr>
          <p:spPr>
            <a:xfrm>
              <a:off x="5438501" y="2507826"/>
              <a:ext cx="280734" cy="566758"/>
            </a:xfrm>
            <a:prstGeom prst="down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6610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1501A-B320-5F58-72B0-AD0AA9C09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007ED-8637-A214-44E0-46DC61BEC23E}"/>
              </a:ext>
            </a:extLst>
          </p:cNvPr>
          <p:cNvSpPr>
            <a:spLocks noGrp="1"/>
          </p:cNvSpPr>
          <p:nvPr>
            <p:ph type="title"/>
          </p:nvPr>
        </p:nvSpPr>
        <p:spPr/>
        <p:txBody>
          <a:bodyPr/>
          <a:lstStyle/>
          <a:p>
            <a:r>
              <a:rPr lang="en-US" dirty="0"/>
              <a:t>Hardware Preparation – </a:t>
            </a:r>
            <a:r>
              <a:rPr lang="en-US" dirty="0" err="1">
                <a:latin typeface="Arial" panose="020B0604020202020204" pitchFamily="34" charset="0"/>
                <a:cs typeface="Arial" panose="020B0604020202020204" pitchFamily="34" charset="0"/>
              </a:rPr>
              <a:t>XBee</a:t>
            </a:r>
            <a:endParaRPr lang="en-US" dirty="0"/>
          </a:p>
        </p:txBody>
      </p:sp>
      <p:sp>
        <p:nvSpPr>
          <p:cNvPr id="3" name="Text Placeholder 2">
            <a:extLst>
              <a:ext uri="{FF2B5EF4-FFF2-40B4-BE49-F238E27FC236}">
                <a16:creationId xmlns:a16="http://schemas.microsoft.com/office/drawing/2014/main" id="{393F2107-98DC-F745-D33B-957B9A3FC4F3}"/>
              </a:ext>
            </a:extLst>
          </p:cNvPr>
          <p:cNvSpPr>
            <a:spLocks noGrp="1"/>
          </p:cNvSpPr>
          <p:nvPr>
            <p:ph type="body" sz="quarter" idx="10"/>
          </p:nvPr>
        </p:nvSpPr>
        <p:spPr/>
        <p:txBody>
          <a:bodyPr/>
          <a:lstStyle/>
          <a:p>
            <a:r>
              <a:rPr lang="en-US" dirty="0"/>
              <a:t>Do these for all </a:t>
            </a:r>
            <a:r>
              <a:rPr lang="en-US" dirty="0" err="1"/>
              <a:t>XBee</a:t>
            </a:r>
            <a:r>
              <a:rPr lang="en-US" dirty="0"/>
              <a:t> modules before assembling the hardware.</a:t>
            </a:r>
          </a:p>
          <a:p>
            <a:pPr marL="457200" indent="-457200">
              <a:buFont typeface="+mj-lt"/>
              <a:buAutoNum type="arabicPeriod"/>
            </a:pPr>
            <a:r>
              <a:rPr lang="en-US" dirty="0"/>
              <a:t>Assemble the </a:t>
            </a:r>
            <a:r>
              <a:rPr lang="en-US" dirty="0" err="1"/>
              <a:t>XBee</a:t>
            </a:r>
            <a:r>
              <a:rPr lang="en-US" dirty="0"/>
              <a:t> chip (irregular shape) to the adaptor (regular shape)</a:t>
            </a:r>
          </a:p>
          <a:p>
            <a:pPr marL="457200" indent="-457200">
              <a:buFont typeface="+mj-lt"/>
              <a:buAutoNum type="arabicPeriod"/>
            </a:pPr>
            <a:r>
              <a:rPr lang="en-US" dirty="0"/>
              <a:t>Connect USB port to a PC</a:t>
            </a:r>
          </a:p>
          <a:p>
            <a:pPr marL="457200" indent="-457200">
              <a:buFont typeface="+mj-lt"/>
              <a:buAutoNum type="arabicPeriod"/>
            </a:pPr>
            <a:r>
              <a:rPr lang="en-US" dirty="0"/>
              <a:t>Follow this tutorial to initialize </a:t>
            </a:r>
            <a:r>
              <a:rPr lang="en-US" dirty="0" err="1"/>
              <a:t>XBee</a:t>
            </a:r>
            <a:r>
              <a:rPr lang="en-US" dirty="0"/>
              <a:t>: </a:t>
            </a:r>
            <a:r>
              <a:rPr lang="en-US" dirty="0">
                <a:hlinkClick r:id="rId2"/>
              </a:rPr>
              <a:t>https://www.instructables.com/How-to-Use-XBee-Modules-As-Transmitter-Receiver-Ar/</a:t>
            </a:r>
            <a:endParaRPr lang="en-US" dirty="0"/>
          </a:p>
          <a:p>
            <a:pPr marL="1143000" lvl="1" indent="-457200"/>
            <a:r>
              <a:rPr lang="en-US" dirty="0"/>
              <a:t>Make sure that all the </a:t>
            </a:r>
            <a:r>
              <a:rPr lang="en-US" dirty="0" err="1"/>
              <a:t>XBees</a:t>
            </a:r>
            <a:r>
              <a:rPr lang="en-US" dirty="0"/>
              <a:t> share the same Channel but have different PAN ID.</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grpSp>
        <p:nvGrpSpPr>
          <p:cNvPr id="5" name="Group 4">
            <a:extLst>
              <a:ext uri="{FF2B5EF4-FFF2-40B4-BE49-F238E27FC236}">
                <a16:creationId xmlns:a16="http://schemas.microsoft.com/office/drawing/2014/main" id="{29C06E07-7077-1422-0F2A-B1FD5AFD55B7}"/>
              </a:ext>
            </a:extLst>
          </p:cNvPr>
          <p:cNvGrpSpPr/>
          <p:nvPr/>
        </p:nvGrpSpPr>
        <p:grpSpPr>
          <a:xfrm>
            <a:off x="1325504" y="3089666"/>
            <a:ext cx="1336762" cy="2172365"/>
            <a:chOff x="2536237" y="3064267"/>
            <a:chExt cx="1336762" cy="2172365"/>
          </a:xfrm>
        </p:grpSpPr>
        <p:pic>
          <p:nvPicPr>
            <p:cNvPr id="4" name="Picture 2" descr="XBee socket to USB adapter">
              <a:extLst>
                <a:ext uri="{FF2B5EF4-FFF2-40B4-BE49-F238E27FC236}">
                  <a16:creationId xmlns:a16="http://schemas.microsoft.com/office/drawing/2014/main" id="{82E9562B-61E9-E962-A02A-D9EDE5D19DB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674" t="28080" r="18265" b="31030"/>
            <a:stretch/>
          </p:blipFill>
          <p:spPr bwMode="auto">
            <a:xfrm rot="16200000">
              <a:off x="2124786" y="3488419"/>
              <a:ext cx="2159664" cy="133676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1D25A526-A32F-06D8-6A10-EE49399DA58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592" b="95408" l="6667" r="93889">
                          <a14:foregroundMark x1="41667" y1="5612" x2="18333" y2="27551"/>
                          <a14:foregroundMark x1="18333" y1="27551" x2="11667" y2="61224"/>
                          <a14:foregroundMark x1="8889" y1="28571" x2="15556" y2="78571"/>
                          <a14:foregroundMark x1="15556" y1="78571" x2="11111" y2="93878"/>
                          <a14:foregroundMark x1="7222" y1="92857" x2="11667" y2="52041"/>
                          <a14:foregroundMark x1="91667" y1="92347" x2="94444" y2="30102"/>
                          <a14:foregroundMark x1="85000" y1="95408" x2="14444" y2="92857"/>
                        </a14:backgroundRemoval>
                      </a14:imgEffect>
                    </a14:imgLayer>
                  </a14:imgProps>
                </a:ext>
                <a:ext uri="{28A0092B-C50C-407E-A947-70E740481C1C}">
                  <a14:useLocalDpi xmlns:a14="http://schemas.microsoft.com/office/drawing/2010/main" val="0"/>
                </a:ext>
              </a:extLst>
            </a:blip>
            <a:srcRect/>
            <a:stretch>
              <a:fillRect/>
            </a:stretch>
          </p:blipFill>
          <p:spPr bwMode="auto">
            <a:xfrm>
              <a:off x="2552869" y="3064267"/>
              <a:ext cx="1303496" cy="141936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0" name="Picture 4" descr="Line PC Icon Office Graphic by purplebubble · Creative Fabrica">
            <a:extLst>
              <a:ext uri="{FF2B5EF4-FFF2-40B4-BE49-F238E27FC236}">
                <a16:creationId xmlns:a16="http://schemas.microsoft.com/office/drawing/2014/main" id="{BD45EC9E-E119-68DB-FC31-4A3FE73616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273" t="18307" r="16273" b="18307"/>
          <a:stretch/>
        </p:blipFill>
        <p:spPr bwMode="auto">
          <a:xfrm>
            <a:off x="139699" y="5378448"/>
            <a:ext cx="2175935" cy="13631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2C39732-2291-623F-2D92-90BFA9760C92}"/>
              </a:ext>
            </a:extLst>
          </p:cNvPr>
          <p:cNvCxnSpPr/>
          <p:nvPr/>
        </p:nvCxnSpPr>
        <p:spPr>
          <a:xfrm>
            <a:off x="1993884" y="5033433"/>
            <a:ext cx="0" cy="8593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5857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427</TotalTime>
  <Words>1114</Words>
  <Application>Microsoft Office PowerPoint</Application>
  <PresentationFormat>Widescreen</PresentationFormat>
  <Paragraphs>185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Office Theme</vt:lpstr>
      <vt:lpstr>Bobcat Enrichment Facility</vt:lpstr>
      <vt:lpstr>Overview</vt:lpstr>
      <vt:lpstr>Build your own facility</vt:lpstr>
      <vt:lpstr>Network &amp; Connections</vt:lpstr>
      <vt:lpstr>Hardware</vt:lpstr>
      <vt:lpstr>Hardware</vt:lpstr>
      <vt:lpstr>Purchase log</vt:lpstr>
      <vt:lpstr>Hardware Preparation – Voltage Regulator </vt:lpstr>
      <vt:lpstr>Hardware Preparation – XBee</vt:lpstr>
      <vt:lpstr>Hardware Preparation – Identifying Trigger Types </vt:lpstr>
      <vt:lpstr>Hardware Preparation – Modifying Keypad</vt:lpstr>
      <vt:lpstr>Hardware Preparation – SD card</vt:lpstr>
      <vt:lpstr>Wiring for Coordinator</vt:lpstr>
      <vt:lpstr>Wiring for Detector</vt:lpstr>
      <vt:lpstr>Wiring for Feeder (Auger Version)</vt:lpstr>
      <vt:lpstr>Wiring for Feeder (Linear Actuator Version)</vt:lpstr>
      <vt:lpstr>Software – Arduino</vt:lpstr>
      <vt:lpstr>Software – Fixing Bugs in Library</vt:lpstr>
      <vt:lpstr>Software – Uploading Codes on Arduinos</vt:lpstr>
      <vt:lpstr>Hardware – Adjusting LCD Backlight</vt:lpstr>
      <vt:lpstr>Technical Documentation</vt:lpstr>
      <vt:lpstr>Communication Protocol</vt:lpstr>
      <vt:lpstr>Range of Distance Detector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Yaqing Wang</dc:creator>
  <cp:lastModifiedBy>Yaqing Wang</cp:lastModifiedBy>
  <cp:revision>88</cp:revision>
  <dcterms:created xsi:type="dcterms:W3CDTF">2024-12-05T19:54:02Z</dcterms:created>
  <dcterms:modified xsi:type="dcterms:W3CDTF">2024-12-07T00:40:29Z</dcterms:modified>
</cp:coreProperties>
</file>